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9" r:id="rId2"/>
    <p:sldId id="277" r:id="rId3"/>
    <p:sldId id="257" r:id="rId4"/>
    <p:sldId id="271" r:id="rId5"/>
    <p:sldId id="275" r:id="rId6"/>
    <p:sldId id="258" r:id="rId7"/>
    <p:sldId id="262" r:id="rId8"/>
    <p:sldId id="264" r:id="rId9"/>
    <p:sldId id="265" r:id="rId10"/>
    <p:sldId id="276" r:id="rId11"/>
    <p:sldId id="260" r:id="rId12"/>
    <p:sldId id="263" r:id="rId13"/>
    <p:sldId id="266" r:id="rId14"/>
    <p:sldId id="267" r:id="rId15"/>
    <p:sldId id="274" r:id="rId16"/>
    <p:sldId id="261" r:id="rId17"/>
    <p:sldId id="268" r:id="rId18"/>
    <p:sldId id="269" r:id="rId19"/>
    <p:sldId id="270" r:id="rId20"/>
    <p:sldId id="280" r:id="rId21"/>
    <p:sldId id="278" r:id="rId22"/>
    <p:sldId id="279" r:id="rId23"/>
    <p:sldId id="272" r:id="rId24"/>
    <p:sldId id="273"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7037EF4-AE1B-46D0-B6E7-EAE19C975F62}" v="24" dt="2026-06-05T19:00:49.57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7" autoAdjust="0"/>
    <p:restoredTop sz="94145" autoAdjust="0"/>
  </p:normalViewPr>
  <p:slideViewPr>
    <p:cSldViewPr snapToGrid="0">
      <p:cViewPr varScale="1">
        <p:scale>
          <a:sx n="55" d="100"/>
          <a:sy n="55" d="100"/>
        </p:scale>
        <p:origin x="57" y="315"/>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illiam Rodriguezreyes" userId="0675fccfff3a8c6c" providerId="LiveId" clId="{69572AC2-A9BC-430F-A41D-7DC067424B68}"/>
    <pc:docChg chg="undo custSel addSld delSld modSld sldOrd">
      <pc:chgData name="William Rodriguezreyes" userId="0675fccfff3a8c6c" providerId="LiveId" clId="{69572AC2-A9BC-430F-A41D-7DC067424B68}" dt="2026-06-05T19:17:41.772" v="1789" actId="20577"/>
      <pc:docMkLst>
        <pc:docMk/>
      </pc:docMkLst>
      <pc:sldChg chg="modSp mod">
        <pc:chgData name="William Rodriguezreyes" userId="0675fccfff3a8c6c" providerId="LiveId" clId="{69572AC2-A9BC-430F-A41D-7DC067424B68}" dt="2026-06-05T18:37:07.804" v="1530" actId="27636"/>
        <pc:sldMkLst>
          <pc:docMk/>
          <pc:sldMk cId="128994463" sldId="257"/>
        </pc:sldMkLst>
        <pc:spChg chg="mod">
          <ac:chgData name="William Rodriguezreyes" userId="0675fccfff3a8c6c" providerId="LiveId" clId="{69572AC2-A9BC-430F-A41D-7DC067424B68}" dt="2026-06-05T18:37:01.763" v="1528" actId="2711"/>
          <ac:spMkLst>
            <pc:docMk/>
            <pc:sldMk cId="128994463" sldId="257"/>
            <ac:spMk id="2" creationId="{EFC0D6A1-C1E1-AACA-620F-17B9A8C7E7B8}"/>
          </ac:spMkLst>
        </pc:spChg>
        <pc:spChg chg="mod">
          <ac:chgData name="William Rodriguezreyes" userId="0675fccfff3a8c6c" providerId="LiveId" clId="{69572AC2-A9BC-430F-A41D-7DC067424B68}" dt="2026-06-05T18:37:07.804" v="1530" actId="27636"/>
          <ac:spMkLst>
            <pc:docMk/>
            <pc:sldMk cId="128994463" sldId="257"/>
            <ac:spMk id="6" creationId="{C0BD98A1-BB12-1195-938C-626416F594EA}"/>
          </ac:spMkLst>
        </pc:spChg>
      </pc:sldChg>
      <pc:sldChg chg="modSp mod">
        <pc:chgData name="William Rodriguezreyes" userId="0675fccfff3a8c6c" providerId="LiveId" clId="{69572AC2-A9BC-430F-A41D-7DC067424B68}" dt="2026-06-05T18:37:34.294" v="1533" actId="2711"/>
        <pc:sldMkLst>
          <pc:docMk/>
          <pc:sldMk cId="316958682" sldId="258"/>
        </pc:sldMkLst>
        <pc:spChg chg="mod">
          <ac:chgData name="William Rodriguezreyes" userId="0675fccfff3a8c6c" providerId="LiveId" clId="{69572AC2-A9BC-430F-A41D-7DC067424B68}" dt="2026-06-05T18:37:29.810" v="1532" actId="2711"/>
          <ac:spMkLst>
            <pc:docMk/>
            <pc:sldMk cId="316958682" sldId="258"/>
            <ac:spMk id="2" creationId="{D8CD1D98-1306-7646-D699-52585C7530C9}"/>
          </ac:spMkLst>
        </pc:spChg>
        <pc:spChg chg="mod">
          <ac:chgData name="William Rodriguezreyes" userId="0675fccfff3a8c6c" providerId="LiveId" clId="{69572AC2-A9BC-430F-A41D-7DC067424B68}" dt="2026-06-05T18:37:34.294" v="1533" actId="2711"/>
          <ac:spMkLst>
            <pc:docMk/>
            <pc:sldMk cId="316958682" sldId="258"/>
            <ac:spMk id="3" creationId="{6E4F307A-B3B3-FDFD-9270-F53386D8FD60}"/>
          </ac:spMkLst>
        </pc:spChg>
      </pc:sldChg>
      <pc:sldChg chg="modSp mod">
        <pc:chgData name="William Rodriguezreyes" userId="0675fccfff3a8c6c" providerId="LiveId" clId="{69572AC2-A9BC-430F-A41D-7DC067424B68}" dt="2026-06-05T18:36:27.315" v="1523" actId="2711"/>
        <pc:sldMkLst>
          <pc:docMk/>
          <pc:sldMk cId="2579492266" sldId="259"/>
        </pc:sldMkLst>
        <pc:spChg chg="mod">
          <ac:chgData name="William Rodriguezreyes" userId="0675fccfff3a8c6c" providerId="LiveId" clId="{69572AC2-A9BC-430F-A41D-7DC067424B68}" dt="2026-06-05T18:36:27.315" v="1523" actId="2711"/>
          <ac:spMkLst>
            <pc:docMk/>
            <pc:sldMk cId="2579492266" sldId="259"/>
            <ac:spMk id="2" creationId="{E6846176-09D1-BD18-AA6A-0D51A300EDCF}"/>
          </ac:spMkLst>
        </pc:spChg>
        <pc:spChg chg="mod">
          <ac:chgData name="William Rodriguezreyes" userId="0675fccfff3a8c6c" providerId="LiveId" clId="{69572AC2-A9BC-430F-A41D-7DC067424B68}" dt="2026-06-05T18:36:21.877" v="1522" actId="2711"/>
          <ac:spMkLst>
            <pc:docMk/>
            <pc:sldMk cId="2579492266" sldId="259"/>
            <ac:spMk id="3" creationId="{F4AF3A9A-88D5-99A0-1445-4A90F19698EA}"/>
          </ac:spMkLst>
        </pc:spChg>
      </pc:sldChg>
      <pc:sldChg chg="modSp mod modNotesTx">
        <pc:chgData name="William Rodriguezreyes" userId="0675fccfff3a8c6c" providerId="LiveId" clId="{69572AC2-A9BC-430F-A41D-7DC067424B68}" dt="2026-06-05T18:38:26.333" v="1542" actId="2711"/>
        <pc:sldMkLst>
          <pc:docMk/>
          <pc:sldMk cId="2825905570" sldId="260"/>
        </pc:sldMkLst>
        <pc:spChg chg="mod">
          <ac:chgData name="William Rodriguezreyes" userId="0675fccfff3a8c6c" providerId="LiveId" clId="{69572AC2-A9BC-430F-A41D-7DC067424B68}" dt="2026-06-05T18:38:21.891" v="1541" actId="2711"/>
          <ac:spMkLst>
            <pc:docMk/>
            <pc:sldMk cId="2825905570" sldId="260"/>
            <ac:spMk id="2" creationId="{C3E80328-3038-3297-12A3-08BD659D6270}"/>
          </ac:spMkLst>
        </pc:spChg>
        <pc:spChg chg="mod">
          <ac:chgData name="William Rodriguezreyes" userId="0675fccfff3a8c6c" providerId="LiveId" clId="{69572AC2-A9BC-430F-A41D-7DC067424B68}" dt="2026-06-05T18:38:26.333" v="1542" actId="2711"/>
          <ac:spMkLst>
            <pc:docMk/>
            <pc:sldMk cId="2825905570" sldId="260"/>
            <ac:spMk id="3" creationId="{3C9E15C1-F0AB-0C54-D5AA-BDCAD72FA0FE}"/>
          </ac:spMkLst>
        </pc:spChg>
      </pc:sldChg>
      <pc:sldChg chg="addSp delSp modSp mod setBg">
        <pc:chgData name="William Rodriguezreyes" userId="0675fccfff3a8c6c" providerId="LiveId" clId="{69572AC2-A9BC-430F-A41D-7DC067424B68}" dt="2026-06-05T18:39:30.955" v="1554" actId="1076"/>
        <pc:sldMkLst>
          <pc:docMk/>
          <pc:sldMk cId="2994597215" sldId="261"/>
        </pc:sldMkLst>
        <pc:spChg chg="mod">
          <ac:chgData name="William Rodriguezreyes" userId="0675fccfff3a8c6c" providerId="LiveId" clId="{69572AC2-A9BC-430F-A41D-7DC067424B68}" dt="2026-06-05T18:39:23.282" v="1552" actId="14100"/>
          <ac:spMkLst>
            <pc:docMk/>
            <pc:sldMk cId="2994597215" sldId="261"/>
            <ac:spMk id="2" creationId="{9BBE9C9C-24D9-2F57-54E8-8FBC6E3D9AC6}"/>
          </ac:spMkLst>
        </pc:spChg>
        <pc:spChg chg="mod">
          <ac:chgData name="William Rodriguezreyes" userId="0675fccfff3a8c6c" providerId="LiveId" clId="{69572AC2-A9BC-430F-A41D-7DC067424B68}" dt="2026-06-05T18:39:30.955" v="1554" actId="1076"/>
          <ac:spMkLst>
            <pc:docMk/>
            <pc:sldMk cId="2994597215" sldId="261"/>
            <ac:spMk id="3" creationId="{C849F931-B6AA-818F-CBF7-8CB90E91E299}"/>
          </ac:spMkLst>
        </pc:spChg>
        <pc:spChg chg="add del">
          <ac:chgData name="William Rodriguezreyes" userId="0675fccfff3a8c6c" providerId="LiveId" clId="{69572AC2-A9BC-430F-A41D-7DC067424B68}" dt="2026-06-05T17:43:02.919" v="877" actId="26606"/>
          <ac:spMkLst>
            <pc:docMk/>
            <pc:sldMk cId="2994597215" sldId="261"/>
            <ac:spMk id="12" creationId="{8F7AFB9A-7364-478C-B48B-8523CDD9AE8D}"/>
          </ac:spMkLst>
        </pc:spChg>
        <pc:spChg chg="add del">
          <ac:chgData name="William Rodriguezreyes" userId="0675fccfff3a8c6c" providerId="LiveId" clId="{69572AC2-A9BC-430F-A41D-7DC067424B68}" dt="2026-06-05T17:43:02.919" v="877" actId="26606"/>
          <ac:spMkLst>
            <pc:docMk/>
            <pc:sldMk cId="2994597215" sldId="261"/>
            <ac:spMk id="14" creationId="{36678033-86B6-40E6-BE90-78D8ED4E3A31}"/>
          </ac:spMkLst>
        </pc:spChg>
        <pc:spChg chg="add del">
          <ac:chgData name="William Rodriguezreyes" userId="0675fccfff3a8c6c" providerId="LiveId" clId="{69572AC2-A9BC-430F-A41D-7DC067424B68}" dt="2026-06-05T17:43:02.919" v="877" actId="26606"/>
          <ac:spMkLst>
            <pc:docMk/>
            <pc:sldMk cId="2994597215" sldId="261"/>
            <ac:spMk id="16" creationId="{D2542E1A-076E-4A34-BB67-2BF961754E0C}"/>
          </ac:spMkLst>
        </pc:spChg>
        <pc:spChg chg="add del">
          <ac:chgData name="William Rodriguezreyes" userId="0675fccfff3a8c6c" providerId="LiveId" clId="{69572AC2-A9BC-430F-A41D-7DC067424B68}" dt="2026-06-05T17:43:02.919" v="877" actId="26606"/>
          <ac:spMkLst>
            <pc:docMk/>
            <pc:sldMk cId="2994597215" sldId="261"/>
            <ac:spMk id="18" creationId="{75C56826-D4E5-42ED-8529-079651CB3005}"/>
          </ac:spMkLst>
        </pc:spChg>
        <pc:spChg chg="add del">
          <ac:chgData name="William Rodriguezreyes" userId="0675fccfff3a8c6c" providerId="LiveId" clId="{69572AC2-A9BC-430F-A41D-7DC067424B68}" dt="2026-06-05T17:43:02.919" v="877" actId="26606"/>
          <ac:spMkLst>
            <pc:docMk/>
            <pc:sldMk cId="2994597215" sldId="261"/>
            <ac:spMk id="20" creationId="{82095FCE-EF05-4443-B97A-85DEE3A5CA17}"/>
          </ac:spMkLst>
        </pc:spChg>
        <pc:spChg chg="add">
          <ac:chgData name="William Rodriguezreyes" userId="0675fccfff3a8c6c" providerId="LiveId" clId="{69572AC2-A9BC-430F-A41D-7DC067424B68}" dt="2026-06-05T17:43:02.925" v="878" actId="26606"/>
          <ac:spMkLst>
            <pc:docMk/>
            <pc:sldMk cId="2994597215" sldId="261"/>
            <ac:spMk id="22" creationId="{38468727-63BE-4191-B4A6-C30C82C0E986}"/>
          </ac:spMkLst>
        </pc:spChg>
        <pc:spChg chg="add">
          <ac:chgData name="William Rodriguezreyes" userId="0675fccfff3a8c6c" providerId="LiveId" clId="{69572AC2-A9BC-430F-A41D-7DC067424B68}" dt="2026-06-05T17:43:02.925" v="878" actId="26606"/>
          <ac:spMkLst>
            <pc:docMk/>
            <pc:sldMk cId="2994597215" sldId="261"/>
            <ac:spMk id="23" creationId="{9D355BB6-1BB8-4828-B246-CFB31742D7B8}"/>
          </ac:spMkLst>
        </pc:spChg>
        <pc:spChg chg="add">
          <ac:chgData name="William Rodriguezreyes" userId="0675fccfff3a8c6c" providerId="LiveId" clId="{69572AC2-A9BC-430F-A41D-7DC067424B68}" dt="2026-06-05T17:43:02.925" v="878" actId="26606"/>
          <ac:spMkLst>
            <pc:docMk/>
            <pc:sldMk cId="2994597215" sldId="261"/>
            <ac:spMk id="24" creationId="{CA52A9B9-B2B3-46F0-9D53-0EFF9905BF8F}"/>
          </ac:spMkLst>
        </pc:spChg>
        <pc:picChg chg="mod ord">
          <ac:chgData name="William Rodriguezreyes" userId="0675fccfff3a8c6c" providerId="LiveId" clId="{69572AC2-A9BC-430F-A41D-7DC067424B68}" dt="2026-06-05T17:43:02.925" v="878" actId="26606"/>
          <ac:picMkLst>
            <pc:docMk/>
            <pc:sldMk cId="2994597215" sldId="261"/>
            <ac:picMk id="5" creationId="{175CBF5C-E63D-A710-58BF-9ACD2682576A}"/>
          </ac:picMkLst>
        </pc:picChg>
        <pc:picChg chg="add del mod">
          <ac:chgData name="William Rodriguezreyes" userId="0675fccfff3a8c6c" providerId="LiveId" clId="{69572AC2-A9BC-430F-A41D-7DC067424B68}" dt="2026-06-05T17:51:54.892" v="1197" actId="478"/>
          <ac:picMkLst>
            <pc:docMk/>
            <pc:sldMk cId="2994597215" sldId="261"/>
            <ac:picMk id="7" creationId="{C0884D78-3F92-8B59-8F21-C84E8441C712}"/>
          </ac:picMkLst>
        </pc:picChg>
      </pc:sldChg>
      <pc:sldChg chg="addSp delSp modSp mod">
        <pc:chgData name="William Rodriguezreyes" userId="0675fccfff3a8c6c" providerId="LiveId" clId="{69572AC2-A9BC-430F-A41D-7DC067424B68}" dt="2026-06-05T18:37:48.289" v="1535" actId="2711"/>
        <pc:sldMkLst>
          <pc:docMk/>
          <pc:sldMk cId="518964635" sldId="262"/>
        </pc:sldMkLst>
        <pc:spChg chg="mod">
          <ac:chgData name="William Rodriguezreyes" userId="0675fccfff3a8c6c" providerId="LiveId" clId="{69572AC2-A9BC-430F-A41D-7DC067424B68}" dt="2026-06-05T18:37:43.248" v="1534" actId="2711"/>
          <ac:spMkLst>
            <pc:docMk/>
            <pc:sldMk cId="518964635" sldId="262"/>
            <ac:spMk id="2" creationId="{816388BA-A805-5CA5-EB44-48F02D667925}"/>
          </ac:spMkLst>
        </pc:spChg>
        <pc:spChg chg="mod">
          <ac:chgData name="William Rodriguezreyes" userId="0675fccfff3a8c6c" providerId="LiveId" clId="{69572AC2-A9BC-430F-A41D-7DC067424B68}" dt="2026-06-05T18:37:48.289" v="1535" actId="2711"/>
          <ac:spMkLst>
            <pc:docMk/>
            <pc:sldMk cId="518964635" sldId="262"/>
            <ac:spMk id="3" creationId="{F6BB221A-1170-CF19-3AB6-D0340B0477F9}"/>
          </ac:spMkLst>
        </pc:spChg>
        <pc:spChg chg="mod ord">
          <ac:chgData name="William Rodriguezreyes" userId="0675fccfff3a8c6c" providerId="LiveId" clId="{69572AC2-A9BC-430F-A41D-7DC067424B68}" dt="2026-06-05T17:46:16.790" v="898" actId="26606"/>
          <ac:spMkLst>
            <pc:docMk/>
            <pc:sldMk cId="518964635" sldId="262"/>
            <ac:spMk id="6" creationId="{140AF616-EDE8-CE62-1459-083F2B97DA6B}"/>
          </ac:spMkLst>
        </pc:spChg>
        <pc:spChg chg="del">
          <ac:chgData name="William Rodriguezreyes" userId="0675fccfff3a8c6c" providerId="LiveId" clId="{69572AC2-A9BC-430F-A41D-7DC067424B68}" dt="2026-06-05T17:44:52.086" v="884" actId="478"/>
          <ac:spMkLst>
            <pc:docMk/>
            <pc:sldMk cId="518964635" sldId="262"/>
            <ac:spMk id="9" creationId="{24E02367-F92B-29F7-210A-FAE4D8439A4C}"/>
          </ac:spMkLst>
        </pc:spChg>
        <pc:spChg chg="del">
          <ac:chgData name="William Rodriguezreyes" userId="0675fccfff3a8c6c" providerId="LiveId" clId="{69572AC2-A9BC-430F-A41D-7DC067424B68}" dt="2026-06-05T17:46:16.790" v="898" actId="26606"/>
          <ac:spMkLst>
            <pc:docMk/>
            <pc:sldMk cId="518964635" sldId="262"/>
            <ac:spMk id="14" creationId="{231BF440-39FA-4087-84CC-2EEC0BBDAF29}"/>
          </ac:spMkLst>
        </pc:spChg>
        <pc:spChg chg="del">
          <ac:chgData name="William Rodriguezreyes" userId="0675fccfff3a8c6c" providerId="LiveId" clId="{69572AC2-A9BC-430F-A41D-7DC067424B68}" dt="2026-06-05T17:46:16.790" v="898" actId="26606"/>
          <ac:spMkLst>
            <pc:docMk/>
            <pc:sldMk cId="518964635" sldId="262"/>
            <ac:spMk id="16" creationId="{F04E4CBA-303B-48BD-8451-C2701CB0EEBF}"/>
          </ac:spMkLst>
        </pc:spChg>
        <pc:spChg chg="del">
          <ac:chgData name="William Rodriguezreyes" userId="0675fccfff3a8c6c" providerId="LiveId" clId="{69572AC2-A9BC-430F-A41D-7DC067424B68}" dt="2026-06-05T17:46:16.790" v="898" actId="26606"/>
          <ac:spMkLst>
            <pc:docMk/>
            <pc:sldMk cId="518964635" sldId="262"/>
            <ac:spMk id="22" creationId="{82095FCE-EF05-4443-B97A-85DEE3A5CA17}"/>
          </ac:spMkLst>
        </pc:spChg>
        <pc:spChg chg="del">
          <ac:chgData name="William Rodriguezreyes" userId="0675fccfff3a8c6c" providerId="LiveId" clId="{69572AC2-A9BC-430F-A41D-7DC067424B68}" dt="2026-06-05T17:46:16.790" v="898" actId="26606"/>
          <ac:spMkLst>
            <pc:docMk/>
            <pc:sldMk cId="518964635" sldId="262"/>
            <ac:spMk id="24" creationId="{CA00AE6B-AA30-4CF8-BA6F-339B780AD76C}"/>
          </ac:spMkLst>
        </pc:spChg>
        <pc:spChg chg="add">
          <ac:chgData name="William Rodriguezreyes" userId="0675fccfff3a8c6c" providerId="LiveId" clId="{69572AC2-A9BC-430F-A41D-7DC067424B68}" dt="2026-06-05T17:46:16.790" v="898" actId="26606"/>
          <ac:spMkLst>
            <pc:docMk/>
            <pc:sldMk cId="518964635" sldId="262"/>
            <ac:spMk id="31" creationId="{10973A55-5440-4A99-B526-B5812E46271E}"/>
          </ac:spMkLst>
        </pc:spChg>
        <pc:spChg chg="add">
          <ac:chgData name="William Rodriguezreyes" userId="0675fccfff3a8c6c" providerId="LiveId" clId="{69572AC2-A9BC-430F-A41D-7DC067424B68}" dt="2026-06-05T17:46:16.790" v="898" actId="26606"/>
          <ac:spMkLst>
            <pc:docMk/>
            <pc:sldMk cId="518964635" sldId="262"/>
            <ac:spMk id="35" creationId="{FBEC5A7A-ADE4-48D9-B89C-2BA1C9110632}"/>
          </ac:spMkLst>
        </pc:spChg>
        <pc:spChg chg="add">
          <ac:chgData name="William Rodriguezreyes" userId="0675fccfff3a8c6c" providerId="LiveId" clId="{69572AC2-A9BC-430F-A41D-7DC067424B68}" dt="2026-06-05T17:46:16.790" v="898" actId="26606"/>
          <ac:spMkLst>
            <pc:docMk/>
            <pc:sldMk cId="518964635" sldId="262"/>
            <ac:spMk id="37" creationId="{82095FCE-EF05-4443-B97A-85DEE3A5CA17}"/>
          </ac:spMkLst>
        </pc:spChg>
        <pc:picChg chg="mod">
          <ac:chgData name="William Rodriguezreyes" userId="0675fccfff3a8c6c" providerId="LiveId" clId="{69572AC2-A9BC-430F-A41D-7DC067424B68}" dt="2026-06-05T17:45:08.510" v="892" actId="1076"/>
          <ac:picMkLst>
            <pc:docMk/>
            <pc:sldMk cId="518964635" sldId="262"/>
            <ac:picMk id="5" creationId="{CC5B928B-6644-2587-4ED0-47FBFE3C6EAE}"/>
          </ac:picMkLst>
        </pc:picChg>
        <pc:picChg chg="del">
          <ac:chgData name="William Rodriguezreyes" userId="0675fccfff3a8c6c" providerId="LiveId" clId="{69572AC2-A9BC-430F-A41D-7DC067424B68}" dt="2026-06-05T17:44:52.086" v="884" actId="478"/>
          <ac:picMkLst>
            <pc:docMk/>
            <pc:sldMk cId="518964635" sldId="262"/>
            <ac:picMk id="8" creationId="{400D718C-8FE1-284E-5BA0-2D087081D929}"/>
          </ac:picMkLst>
        </pc:picChg>
        <pc:picChg chg="add mod">
          <ac:chgData name="William Rodriguezreyes" userId="0675fccfff3a8c6c" providerId="LiveId" clId="{69572AC2-A9BC-430F-A41D-7DC067424B68}" dt="2026-06-05T17:45:23.901" v="897" actId="1076"/>
          <ac:picMkLst>
            <pc:docMk/>
            <pc:sldMk cId="518964635" sldId="262"/>
            <ac:picMk id="11" creationId="{2033F52B-17C7-A4CB-72B5-73B50FE8012F}"/>
          </ac:picMkLst>
        </pc:picChg>
      </pc:sldChg>
      <pc:sldChg chg="addSp delSp modSp mod setBg">
        <pc:chgData name="William Rodriguezreyes" userId="0675fccfff3a8c6c" providerId="LiveId" clId="{69572AC2-A9BC-430F-A41D-7DC067424B68}" dt="2026-06-05T18:38:38.336" v="1544" actId="2711"/>
        <pc:sldMkLst>
          <pc:docMk/>
          <pc:sldMk cId="4262621472" sldId="263"/>
        </pc:sldMkLst>
        <pc:spChg chg="mod">
          <ac:chgData name="William Rodriguezreyes" userId="0675fccfff3a8c6c" providerId="LiveId" clId="{69572AC2-A9BC-430F-A41D-7DC067424B68}" dt="2026-06-05T18:38:34.082" v="1543" actId="2711"/>
          <ac:spMkLst>
            <pc:docMk/>
            <pc:sldMk cId="4262621472" sldId="263"/>
            <ac:spMk id="2" creationId="{A2FE5A0A-EA81-4F67-C887-9C49AD74F50C}"/>
          </ac:spMkLst>
        </pc:spChg>
        <pc:spChg chg="mod ord">
          <ac:chgData name="William Rodriguezreyes" userId="0675fccfff3a8c6c" providerId="LiveId" clId="{69572AC2-A9BC-430F-A41D-7DC067424B68}" dt="2026-06-05T18:38:38.336" v="1544" actId="2711"/>
          <ac:spMkLst>
            <pc:docMk/>
            <pc:sldMk cId="4262621472" sldId="263"/>
            <ac:spMk id="3" creationId="{B675CDC8-F89A-CD49-4934-1CB4EEC4EDE9}"/>
          </ac:spMkLst>
        </pc:spChg>
        <pc:spChg chg="add mod">
          <ac:chgData name="William Rodriguezreyes" userId="0675fccfff3a8c6c" providerId="LiveId" clId="{69572AC2-A9BC-430F-A41D-7DC067424B68}" dt="2026-06-05T17:36:30.846" v="786" actId="26606"/>
          <ac:spMkLst>
            <pc:docMk/>
            <pc:sldMk cId="4262621472" sldId="263"/>
            <ac:spMk id="6" creationId="{23B6C832-AFEF-3178-5E44-375B6711699E}"/>
          </ac:spMkLst>
        </pc:spChg>
        <pc:spChg chg="add del">
          <ac:chgData name="William Rodriguezreyes" userId="0675fccfff3a8c6c" providerId="LiveId" clId="{69572AC2-A9BC-430F-A41D-7DC067424B68}" dt="2026-06-05T17:36:30.846" v="786" actId="26606"/>
          <ac:spMkLst>
            <pc:docMk/>
            <pc:sldMk cId="4262621472" sldId="263"/>
            <ac:spMk id="11" creationId="{F13C74B1-5B17-4795-BED0-7140497B445A}"/>
          </ac:spMkLst>
        </pc:spChg>
        <pc:spChg chg="add del">
          <ac:chgData name="William Rodriguezreyes" userId="0675fccfff3a8c6c" providerId="LiveId" clId="{69572AC2-A9BC-430F-A41D-7DC067424B68}" dt="2026-06-05T17:36:30.846" v="786" actId="26606"/>
          <ac:spMkLst>
            <pc:docMk/>
            <pc:sldMk cId="4262621472" sldId="263"/>
            <ac:spMk id="13" creationId="{D4974D33-8DC5-464E-8C6D-BE58F0669C17}"/>
          </ac:spMkLst>
        </pc:spChg>
        <pc:spChg chg="add">
          <ac:chgData name="William Rodriguezreyes" userId="0675fccfff3a8c6c" providerId="LiveId" clId="{69572AC2-A9BC-430F-A41D-7DC067424B68}" dt="2026-06-05T17:36:30.846" v="786" actId="26606"/>
          <ac:spMkLst>
            <pc:docMk/>
            <pc:sldMk cId="4262621472" sldId="263"/>
            <ac:spMk id="18" creationId="{0BAAA925-2FEE-4E9B-B60C-B03A886BDC4C}"/>
          </ac:spMkLst>
        </pc:spChg>
        <pc:spChg chg="add">
          <ac:chgData name="William Rodriguezreyes" userId="0675fccfff3a8c6c" providerId="LiveId" clId="{69572AC2-A9BC-430F-A41D-7DC067424B68}" dt="2026-06-05T17:36:30.846" v="786" actId="26606"/>
          <ac:spMkLst>
            <pc:docMk/>
            <pc:sldMk cId="4262621472" sldId="263"/>
            <ac:spMk id="24" creationId="{CBC4F608-B4B8-48C3-9572-C0F061B1CD99}"/>
          </ac:spMkLst>
        </pc:spChg>
        <pc:spChg chg="add">
          <ac:chgData name="William Rodriguezreyes" userId="0675fccfff3a8c6c" providerId="LiveId" clId="{69572AC2-A9BC-430F-A41D-7DC067424B68}" dt="2026-06-05T17:36:30.846" v="786" actId="26606"/>
          <ac:spMkLst>
            <pc:docMk/>
            <pc:sldMk cId="4262621472" sldId="263"/>
            <ac:spMk id="26" creationId="{1382A32C-5B0C-4B1C-A074-76C6DBCC9F87}"/>
          </ac:spMkLst>
        </pc:spChg>
        <pc:picChg chg="add mod">
          <ac:chgData name="William Rodriguezreyes" userId="0675fccfff3a8c6c" providerId="LiveId" clId="{69572AC2-A9BC-430F-A41D-7DC067424B68}" dt="2026-06-05T17:36:30.846" v="786" actId="26606"/>
          <ac:picMkLst>
            <pc:docMk/>
            <pc:sldMk cId="4262621472" sldId="263"/>
            <ac:picMk id="5" creationId="{664A9E5E-3B36-93AF-D0E8-0A7A9C4D542C}"/>
          </ac:picMkLst>
        </pc:picChg>
        <pc:picChg chg="add mod ord modCrop">
          <ac:chgData name="William Rodriguezreyes" userId="0675fccfff3a8c6c" providerId="LiveId" clId="{69572AC2-A9BC-430F-A41D-7DC067424B68}" dt="2026-06-05T17:36:47.634" v="788" actId="732"/>
          <ac:picMkLst>
            <pc:docMk/>
            <pc:sldMk cId="4262621472" sldId="263"/>
            <ac:picMk id="8" creationId="{A7D737A1-F00F-06AA-3328-67219E65C687}"/>
          </ac:picMkLst>
        </pc:picChg>
      </pc:sldChg>
      <pc:sldChg chg="addSp delSp modSp mod">
        <pc:chgData name="William Rodriguezreyes" userId="0675fccfff3a8c6c" providerId="LiveId" clId="{69572AC2-A9BC-430F-A41D-7DC067424B68}" dt="2026-06-05T18:38:02.717" v="1538" actId="2711"/>
        <pc:sldMkLst>
          <pc:docMk/>
          <pc:sldMk cId="2963051176" sldId="264"/>
        </pc:sldMkLst>
        <pc:spChg chg="mod">
          <ac:chgData name="William Rodriguezreyes" userId="0675fccfff3a8c6c" providerId="LiveId" clId="{69572AC2-A9BC-430F-A41D-7DC067424B68}" dt="2026-06-05T18:37:56.452" v="1537" actId="2711"/>
          <ac:spMkLst>
            <pc:docMk/>
            <pc:sldMk cId="2963051176" sldId="264"/>
            <ac:spMk id="2" creationId="{83909C9A-E991-5959-CF0C-B1DE0F6D8906}"/>
          </ac:spMkLst>
        </pc:spChg>
        <pc:spChg chg="mod">
          <ac:chgData name="William Rodriguezreyes" userId="0675fccfff3a8c6c" providerId="LiveId" clId="{69572AC2-A9BC-430F-A41D-7DC067424B68}" dt="2026-06-05T18:38:02.717" v="1538" actId="2711"/>
          <ac:spMkLst>
            <pc:docMk/>
            <pc:sldMk cId="2963051176" sldId="264"/>
            <ac:spMk id="3" creationId="{5359BC5D-11C7-F1B3-8201-757D0158D7FE}"/>
          </ac:spMkLst>
        </pc:spChg>
        <pc:spChg chg="ord">
          <ac:chgData name="William Rodriguezreyes" userId="0675fccfff3a8c6c" providerId="LiveId" clId="{69572AC2-A9BC-430F-A41D-7DC067424B68}" dt="2026-06-05T18:29:56.813" v="1488" actId="26606"/>
          <ac:spMkLst>
            <pc:docMk/>
            <pc:sldMk cId="2963051176" sldId="264"/>
            <ac:spMk id="6" creationId="{CC78C162-C48B-EC99-1D11-C4E72206953F}"/>
          </ac:spMkLst>
        </pc:spChg>
        <pc:spChg chg="del">
          <ac:chgData name="William Rodriguezreyes" userId="0675fccfff3a8c6c" providerId="LiveId" clId="{69572AC2-A9BC-430F-A41D-7DC067424B68}" dt="2026-06-05T18:29:56.813" v="1488" actId="26606"/>
          <ac:spMkLst>
            <pc:docMk/>
            <pc:sldMk cId="2963051176" sldId="264"/>
            <ac:spMk id="11" creationId="{F13C74B1-5B17-4795-BED0-7140497B445A}"/>
          </ac:spMkLst>
        </pc:spChg>
        <pc:spChg chg="del">
          <ac:chgData name="William Rodriguezreyes" userId="0675fccfff3a8c6c" providerId="LiveId" clId="{69572AC2-A9BC-430F-A41D-7DC067424B68}" dt="2026-06-05T18:29:56.813" v="1488" actId="26606"/>
          <ac:spMkLst>
            <pc:docMk/>
            <pc:sldMk cId="2963051176" sldId="264"/>
            <ac:spMk id="13" creationId="{D4974D33-8DC5-464E-8C6D-BE58F0669C17}"/>
          </ac:spMkLst>
        </pc:spChg>
        <pc:spChg chg="add">
          <ac:chgData name="William Rodriguezreyes" userId="0675fccfff3a8c6c" providerId="LiveId" clId="{69572AC2-A9BC-430F-A41D-7DC067424B68}" dt="2026-06-05T18:29:56.813" v="1488" actId="26606"/>
          <ac:spMkLst>
            <pc:docMk/>
            <pc:sldMk cId="2963051176" sldId="264"/>
            <ac:spMk id="18" creationId="{99F1FFA9-D672-408C-9220-ADEEC6ABDD09}"/>
          </ac:spMkLst>
        </pc:spChg>
        <pc:picChg chg="mod">
          <ac:chgData name="William Rodriguezreyes" userId="0675fccfff3a8c6c" providerId="LiveId" clId="{69572AC2-A9BC-430F-A41D-7DC067424B68}" dt="2026-06-05T18:29:56.813" v="1488" actId="26606"/>
          <ac:picMkLst>
            <pc:docMk/>
            <pc:sldMk cId="2963051176" sldId="264"/>
            <ac:picMk id="5" creationId="{E59D4045-D47D-BB3C-A375-6130E30BC360}"/>
          </ac:picMkLst>
        </pc:picChg>
        <pc:picChg chg="add mod">
          <ac:chgData name="William Rodriguezreyes" userId="0675fccfff3a8c6c" providerId="LiveId" clId="{69572AC2-A9BC-430F-A41D-7DC067424B68}" dt="2026-06-05T18:29:56.813" v="1488" actId="26606"/>
          <ac:picMkLst>
            <pc:docMk/>
            <pc:sldMk cId="2963051176" sldId="264"/>
            <ac:picMk id="8" creationId="{FC972031-14FD-0639-6F39-587EE69CDB68}"/>
          </ac:picMkLst>
        </pc:picChg>
      </pc:sldChg>
      <pc:sldChg chg="addSp delSp modSp mod setBg">
        <pc:chgData name="William Rodriguezreyes" userId="0675fccfff3a8c6c" providerId="LiveId" clId="{69572AC2-A9BC-430F-A41D-7DC067424B68}" dt="2026-06-05T18:38:12.464" v="1540" actId="2711"/>
        <pc:sldMkLst>
          <pc:docMk/>
          <pc:sldMk cId="2336959016" sldId="265"/>
        </pc:sldMkLst>
        <pc:spChg chg="mod">
          <ac:chgData name="William Rodriguezreyes" userId="0675fccfff3a8c6c" providerId="LiveId" clId="{69572AC2-A9BC-430F-A41D-7DC067424B68}" dt="2026-06-05T18:38:08.574" v="1539" actId="2711"/>
          <ac:spMkLst>
            <pc:docMk/>
            <pc:sldMk cId="2336959016" sldId="265"/>
            <ac:spMk id="2" creationId="{A3665249-0157-78DE-9D43-34856CC51962}"/>
          </ac:spMkLst>
        </pc:spChg>
        <pc:spChg chg="mod ord">
          <ac:chgData name="William Rodriguezreyes" userId="0675fccfff3a8c6c" providerId="LiveId" clId="{69572AC2-A9BC-430F-A41D-7DC067424B68}" dt="2026-06-05T18:38:12.464" v="1540" actId="2711"/>
          <ac:spMkLst>
            <pc:docMk/>
            <pc:sldMk cId="2336959016" sldId="265"/>
            <ac:spMk id="3" creationId="{FB090E46-8E01-DBC2-E9EA-440FD3AF784B}"/>
          </ac:spMkLst>
        </pc:spChg>
        <pc:spChg chg="add mod ord">
          <ac:chgData name="William Rodriguezreyes" userId="0675fccfff3a8c6c" providerId="LiveId" clId="{69572AC2-A9BC-430F-A41D-7DC067424B68}" dt="2026-06-05T17:41:02.979" v="868" actId="26606"/>
          <ac:spMkLst>
            <pc:docMk/>
            <pc:sldMk cId="2336959016" sldId="265"/>
            <ac:spMk id="6" creationId="{02088189-D184-9B06-882A-CBF6FE3C8894}"/>
          </ac:spMkLst>
        </pc:spChg>
        <pc:spChg chg="add del">
          <ac:chgData name="William Rodriguezreyes" userId="0675fccfff3a8c6c" providerId="LiveId" clId="{69572AC2-A9BC-430F-A41D-7DC067424B68}" dt="2026-06-05T17:41:02.979" v="868" actId="26606"/>
          <ac:spMkLst>
            <pc:docMk/>
            <pc:sldMk cId="2336959016" sldId="265"/>
            <ac:spMk id="11" creationId="{2C61293E-6EBE-43EF-A52C-9BEBFD7679D4}"/>
          </ac:spMkLst>
        </pc:spChg>
        <pc:spChg chg="add del">
          <ac:chgData name="William Rodriguezreyes" userId="0675fccfff3a8c6c" providerId="LiveId" clId="{69572AC2-A9BC-430F-A41D-7DC067424B68}" dt="2026-06-05T17:41:02.979" v="868" actId="26606"/>
          <ac:spMkLst>
            <pc:docMk/>
            <pc:sldMk cId="2336959016" sldId="265"/>
            <ac:spMk id="13" creationId="{21540236-BFD5-4A9D-8840-4703E7F76825}"/>
          </ac:spMkLst>
        </pc:spChg>
        <pc:spChg chg="add">
          <ac:chgData name="William Rodriguezreyes" userId="0675fccfff3a8c6c" providerId="LiveId" clId="{69572AC2-A9BC-430F-A41D-7DC067424B68}" dt="2026-06-05T17:41:02.979" v="868" actId="26606"/>
          <ac:spMkLst>
            <pc:docMk/>
            <pc:sldMk cId="2336959016" sldId="265"/>
            <ac:spMk id="18" creationId="{8F7AFB9A-7364-478C-B48B-8523CDD9AE8D}"/>
          </ac:spMkLst>
        </pc:spChg>
        <pc:spChg chg="add">
          <ac:chgData name="William Rodriguezreyes" userId="0675fccfff3a8c6c" providerId="LiveId" clId="{69572AC2-A9BC-430F-A41D-7DC067424B68}" dt="2026-06-05T17:41:02.979" v="868" actId="26606"/>
          <ac:spMkLst>
            <pc:docMk/>
            <pc:sldMk cId="2336959016" sldId="265"/>
            <ac:spMk id="20" creationId="{36678033-86B6-40E6-BE90-78D8ED4E3A31}"/>
          </ac:spMkLst>
        </pc:spChg>
        <pc:spChg chg="add">
          <ac:chgData name="William Rodriguezreyes" userId="0675fccfff3a8c6c" providerId="LiveId" clId="{69572AC2-A9BC-430F-A41D-7DC067424B68}" dt="2026-06-05T17:41:02.979" v="868" actId="26606"/>
          <ac:spMkLst>
            <pc:docMk/>
            <pc:sldMk cId="2336959016" sldId="265"/>
            <ac:spMk id="22" creationId="{D2542E1A-076E-4A34-BB67-2BF961754E0C}"/>
          </ac:spMkLst>
        </pc:spChg>
        <pc:spChg chg="add">
          <ac:chgData name="William Rodriguezreyes" userId="0675fccfff3a8c6c" providerId="LiveId" clId="{69572AC2-A9BC-430F-A41D-7DC067424B68}" dt="2026-06-05T17:41:02.979" v="868" actId="26606"/>
          <ac:spMkLst>
            <pc:docMk/>
            <pc:sldMk cId="2336959016" sldId="265"/>
            <ac:spMk id="24" creationId="{75C56826-D4E5-42ED-8529-079651CB3005}"/>
          </ac:spMkLst>
        </pc:spChg>
        <pc:spChg chg="add">
          <ac:chgData name="William Rodriguezreyes" userId="0675fccfff3a8c6c" providerId="LiveId" clId="{69572AC2-A9BC-430F-A41D-7DC067424B68}" dt="2026-06-05T17:41:02.979" v="868" actId="26606"/>
          <ac:spMkLst>
            <pc:docMk/>
            <pc:sldMk cId="2336959016" sldId="265"/>
            <ac:spMk id="26" creationId="{82095FCE-EF05-4443-B97A-85DEE3A5CA17}"/>
          </ac:spMkLst>
        </pc:spChg>
        <pc:picChg chg="add mod modCrop">
          <ac:chgData name="William Rodriguezreyes" userId="0675fccfff3a8c6c" providerId="LiveId" clId="{69572AC2-A9BC-430F-A41D-7DC067424B68}" dt="2026-06-05T17:40:11.977" v="863" actId="732"/>
          <ac:picMkLst>
            <pc:docMk/>
            <pc:sldMk cId="2336959016" sldId="265"/>
            <ac:picMk id="5" creationId="{3A3F7C4D-C78B-5676-CBD3-2E2D89646B6D}"/>
          </ac:picMkLst>
        </pc:picChg>
        <pc:picChg chg="add mod">
          <ac:chgData name="William Rodriguezreyes" userId="0675fccfff3a8c6c" providerId="LiveId" clId="{69572AC2-A9BC-430F-A41D-7DC067424B68}" dt="2026-06-05T17:40:42.616" v="867" actId="962"/>
          <ac:picMkLst>
            <pc:docMk/>
            <pc:sldMk cId="2336959016" sldId="265"/>
            <ac:picMk id="8" creationId="{C3910C63-20BB-9468-E9CC-D2FAFC5E629D}"/>
          </ac:picMkLst>
        </pc:picChg>
      </pc:sldChg>
      <pc:sldChg chg="addSp delSp modSp mod setBg">
        <pc:chgData name="William Rodriguezreyes" userId="0675fccfff3a8c6c" providerId="LiveId" clId="{69572AC2-A9BC-430F-A41D-7DC067424B68}" dt="2026-06-05T18:38:56.230" v="1547" actId="2711"/>
        <pc:sldMkLst>
          <pc:docMk/>
          <pc:sldMk cId="701238474" sldId="266"/>
        </pc:sldMkLst>
        <pc:spChg chg="mod">
          <ac:chgData name="William Rodriguezreyes" userId="0675fccfff3a8c6c" providerId="LiveId" clId="{69572AC2-A9BC-430F-A41D-7DC067424B68}" dt="2026-06-05T18:38:52.398" v="1546" actId="255"/>
          <ac:spMkLst>
            <pc:docMk/>
            <pc:sldMk cId="701238474" sldId="266"/>
            <ac:spMk id="2" creationId="{EAA94E53-1C7C-7648-9A1A-D92AFAAE8F32}"/>
          </ac:spMkLst>
        </pc:spChg>
        <pc:spChg chg="mod">
          <ac:chgData name="William Rodriguezreyes" userId="0675fccfff3a8c6c" providerId="LiveId" clId="{69572AC2-A9BC-430F-A41D-7DC067424B68}" dt="2026-06-05T18:38:56.230" v="1547" actId="2711"/>
          <ac:spMkLst>
            <pc:docMk/>
            <pc:sldMk cId="701238474" sldId="266"/>
            <ac:spMk id="3" creationId="{FC13088C-AA91-437C-3662-CA9EEE9A6028}"/>
          </ac:spMkLst>
        </pc:spChg>
        <pc:spChg chg="add del mod">
          <ac:chgData name="William Rodriguezreyes" userId="0675fccfff3a8c6c" providerId="LiveId" clId="{69572AC2-A9BC-430F-A41D-7DC067424B68}" dt="2026-06-05T18:32:37.877" v="1495" actId="478"/>
          <ac:spMkLst>
            <pc:docMk/>
            <pc:sldMk cId="701238474" sldId="266"/>
            <ac:spMk id="6" creationId="{5AA39442-A767-AE54-C38C-B5DF3737399B}"/>
          </ac:spMkLst>
        </pc:spChg>
        <pc:spChg chg="add del mod">
          <ac:chgData name="William Rodriguezreyes" userId="0675fccfff3a8c6c" providerId="LiveId" clId="{69572AC2-A9BC-430F-A41D-7DC067424B68}" dt="2026-06-05T16:06:14.718" v="190" actId="478"/>
          <ac:spMkLst>
            <pc:docMk/>
            <pc:sldMk cId="701238474" sldId="266"/>
            <ac:spMk id="9" creationId="{D095D193-75ED-B018-876E-777168C2D174}"/>
          </ac:spMkLst>
        </pc:spChg>
        <pc:spChg chg="add del">
          <ac:chgData name="William Rodriguezreyes" userId="0675fccfff3a8c6c" providerId="LiveId" clId="{69572AC2-A9BC-430F-A41D-7DC067424B68}" dt="2026-06-05T18:32:48.366" v="1499" actId="26606"/>
          <ac:spMkLst>
            <pc:docMk/>
            <pc:sldMk cId="701238474" sldId="266"/>
            <ac:spMk id="11" creationId="{F13C74B1-5B17-4795-BED0-7140497B445A}"/>
          </ac:spMkLst>
        </pc:spChg>
        <pc:spChg chg="add del">
          <ac:chgData name="William Rodriguezreyes" userId="0675fccfff3a8c6c" providerId="LiveId" clId="{69572AC2-A9BC-430F-A41D-7DC067424B68}" dt="2026-06-05T18:32:48.366" v="1499" actId="26606"/>
          <ac:spMkLst>
            <pc:docMk/>
            <pc:sldMk cId="701238474" sldId="266"/>
            <ac:spMk id="13" creationId="{D4974D33-8DC5-464E-8C6D-BE58F0669C17}"/>
          </ac:spMkLst>
        </pc:spChg>
        <pc:spChg chg="add del">
          <ac:chgData name="William Rodriguezreyes" userId="0675fccfff3a8c6c" providerId="LiveId" clId="{69572AC2-A9BC-430F-A41D-7DC067424B68}" dt="2026-06-05T18:34:29.418" v="1516" actId="26606"/>
          <ac:spMkLst>
            <pc:docMk/>
            <pc:sldMk cId="701238474" sldId="266"/>
            <ac:spMk id="18" creationId="{DBC6133C-0615-4CE4-9132-37E609A9BDFA}"/>
          </ac:spMkLst>
        </pc:spChg>
        <pc:spChg chg="add del">
          <ac:chgData name="William Rodriguezreyes" userId="0675fccfff3a8c6c" providerId="LiveId" clId="{69572AC2-A9BC-430F-A41D-7DC067424B68}" dt="2026-06-05T18:34:29.418" v="1516" actId="26606"/>
          <ac:spMkLst>
            <pc:docMk/>
            <pc:sldMk cId="701238474" sldId="266"/>
            <ac:spMk id="20" creationId="{169CC832-2974-4E8D-90ED-3E2941BA7336}"/>
          </ac:spMkLst>
        </pc:spChg>
        <pc:spChg chg="add del">
          <ac:chgData name="William Rodriguezreyes" userId="0675fccfff3a8c6c" providerId="LiveId" clId="{69572AC2-A9BC-430F-A41D-7DC067424B68}" dt="2026-06-05T18:34:29.418" v="1516" actId="26606"/>
          <ac:spMkLst>
            <pc:docMk/>
            <pc:sldMk cId="701238474" sldId="266"/>
            <ac:spMk id="22" creationId="{55222F96-971A-4F90-B841-6BAB416C7AC1}"/>
          </ac:spMkLst>
        </pc:spChg>
        <pc:spChg chg="add del">
          <ac:chgData name="William Rodriguezreyes" userId="0675fccfff3a8c6c" providerId="LiveId" clId="{69572AC2-A9BC-430F-A41D-7DC067424B68}" dt="2026-06-05T18:34:29.418" v="1516" actId="26606"/>
          <ac:spMkLst>
            <pc:docMk/>
            <pc:sldMk cId="701238474" sldId="266"/>
            <ac:spMk id="24" creationId="{08980754-6F4B-43C9-B9BE-127B6BED6586}"/>
          </ac:spMkLst>
        </pc:spChg>
        <pc:spChg chg="add del">
          <ac:chgData name="William Rodriguezreyes" userId="0675fccfff3a8c6c" providerId="LiveId" clId="{69572AC2-A9BC-430F-A41D-7DC067424B68}" dt="2026-06-05T18:34:29.418" v="1516" actId="26606"/>
          <ac:spMkLst>
            <pc:docMk/>
            <pc:sldMk cId="701238474" sldId="266"/>
            <ac:spMk id="26" creationId="{2C1BBA94-3F40-40AA-8BB9-E69E25E537C1}"/>
          </ac:spMkLst>
        </pc:spChg>
        <pc:spChg chg="add del">
          <ac:chgData name="William Rodriguezreyes" userId="0675fccfff3a8c6c" providerId="LiveId" clId="{69572AC2-A9BC-430F-A41D-7DC067424B68}" dt="2026-06-05T18:34:29.413" v="1515" actId="26606"/>
          <ac:spMkLst>
            <pc:docMk/>
            <pc:sldMk cId="701238474" sldId="266"/>
            <ac:spMk id="31" creationId="{AAAE94E3-A7DB-4868-B1E3-E49703488BBC}"/>
          </ac:spMkLst>
        </pc:spChg>
        <pc:spChg chg="add del">
          <ac:chgData name="William Rodriguezreyes" userId="0675fccfff3a8c6c" providerId="LiveId" clId="{69572AC2-A9BC-430F-A41D-7DC067424B68}" dt="2026-06-05T18:34:29.413" v="1515" actId="26606"/>
          <ac:spMkLst>
            <pc:docMk/>
            <pc:sldMk cId="701238474" sldId="266"/>
            <ac:spMk id="37" creationId="{3873B707-463F-40B0-8227-E8CC6C67EB25}"/>
          </ac:spMkLst>
        </pc:spChg>
        <pc:spChg chg="add del">
          <ac:chgData name="William Rodriguezreyes" userId="0675fccfff3a8c6c" providerId="LiveId" clId="{69572AC2-A9BC-430F-A41D-7DC067424B68}" dt="2026-06-05T18:34:29.413" v="1515" actId="26606"/>
          <ac:spMkLst>
            <pc:docMk/>
            <pc:sldMk cId="701238474" sldId="266"/>
            <ac:spMk id="39" creationId="{C13237C8-E62C-4F0D-A318-BD6FB6C2D138}"/>
          </ac:spMkLst>
        </pc:spChg>
        <pc:spChg chg="add del">
          <ac:chgData name="William Rodriguezreyes" userId="0675fccfff3a8c6c" providerId="LiveId" clId="{69572AC2-A9BC-430F-A41D-7DC067424B68}" dt="2026-06-05T18:34:29.413" v="1515" actId="26606"/>
          <ac:spMkLst>
            <pc:docMk/>
            <pc:sldMk cId="701238474" sldId="266"/>
            <ac:spMk id="41" creationId="{19C9EAEA-39D0-4B0E-A0EB-51E7B26740B1}"/>
          </ac:spMkLst>
        </pc:spChg>
        <pc:spChg chg="add del">
          <ac:chgData name="William Rodriguezreyes" userId="0675fccfff3a8c6c" providerId="LiveId" clId="{69572AC2-A9BC-430F-A41D-7DC067424B68}" dt="2026-06-05T18:34:29.413" v="1515" actId="26606"/>
          <ac:spMkLst>
            <pc:docMk/>
            <pc:sldMk cId="701238474" sldId="266"/>
            <ac:spMk id="43" creationId="{8CB5D2D7-DF65-4E86-BFBA-FFB9B5ACEB64}"/>
          </ac:spMkLst>
        </pc:spChg>
        <pc:spChg chg="add">
          <ac:chgData name="William Rodriguezreyes" userId="0675fccfff3a8c6c" providerId="LiveId" clId="{69572AC2-A9BC-430F-A41D-7DC067424B68}" dt="2026-06-05T18:34:29.418" v="1516" actId="26606"/>
          <ac:spMkLst>
            <pc:docMk/>
            <pc:sldMk cId="701238474" sldId="266"/>
            <ac:spMk id="45" creationId="{F4F2FC05-7D27-410F-BDA9-ADF4831368C7}"/>
          </ac:spMkLst>
        </pc:spChg>
        <pc:spChg chg="add">
          <ac:chgData name="William Rodriguezreyes" userId="0675fccfff3a8c6c" providerId="LiveId" clId="{69572AC2-A9BC-430F-A41D-7DC067424B68}" dt="2026-06-05T18:34:29.418" v="1516" actId="26606"/>
          <ac:spMkLst>
            <pc:docMk/>
            <pc:sldMk cId="701238474" sldId="266"/>
            <ac:spMk id="47" creationId="{81D83946-74FA-498A-AC80-9926F041B5C5}"/>
          </ac:spMkLst>
        </pc:spChg>
        <pc:spChg chg="add">
          <ac:chgData name="William Rodriguezreyes" userId="0675fccfff3a8c6c" providerId="LiveId" clId="{69572AC2-A9BC-430F-A41D-7DC067424B68}" dt="2026-06-05T18:34:29.418" v="1516" actId="26606"/>
          <ac:spMkLst>
            <pc:docMk/>
            <pc:sldMk cId="701238474" sldId="266"/>
            <ac:spMk id="48" creationId="{5060D983-8B52-443A-8183-2A1DE05618B5}"/>
          </ac:spMkLst>
        </pc:spChg>
        <pc:picChg chg="add del mod">
          <ac:chgData name="William Rodriguezreyes" userId="0675fccfff3a8c6c" providerId="LiveId" clId="{69572AC2-A9BC-430F-A41D-7DC067424B68}" dt="2026-06-05T18:32:37.877" v="1495" actId="478"/>
          <ac:picMkLst>
            <pc:docMk/>
            <pc:sldMk cId="701238474" sldId="266"/>
            <ac:picMk id="5" creationId="{B7F88A9A-C1BD-1501-24A4-74ECD3C7D091}"/>
          </ac:picMkLst>
        </pc:picChg>
        <pc:picChg chg="add del mod">
          <ac:chgData name="William Rodriguezreyes" userId="0675fccfff3a8c6c" providerId="LiveId" clId="{69572AC2-A9BC-430F-A41D-7DC067424B68}" dt="2026-06-05T16:06:14.718" v="190" actId="478"/>
          <ac:picMkLst>
            <pc:docMk/>
            <pc:sldMk cId="701238474" sldId="266"/>
            <ac:picMk id="8" creationId="{7FB385F5-DA3C-5CCE-08FE-EF238CE6F283}"/>
          </ac:picMkLst>
        </pc:picChg>
        <pc:picChg chg="add mod">
          <ac:chgData name="William Rodriguezreyes" userId="0675fccfff3a8c6c" providerId="LiveId" clId="{69572AC2-A9BC-430F-A41D-7DC067424B68}" dt="2026-06-05T18:33:13.133" v="1509" actId="1076"/>
          <ac:picMkLst>
            <pc:docMk/>
            <pc:sldMk cId="701238474" sldId="266"/>
            <ac:picMk id="12" creationId="{66330D5E-93F6-5BDC-CEDD-CA0B94D59E2C}"/>
          </ac:picMkLst>
        </pc:picChg>
        <pc:picChg chg="add mod">
          <ac:chgData name="William Rodriguezreyes" userId="0675fccfff3a8c6c" providerId="LiveId" clId="{69572AC2-A9BC-430F-A41D-7DC067424B68}" dt="2026-06-05T18:34:08.282" v="1513" actId="962"/>
          <ac:picMkLst>
            <pc:docMk/>
            <pc:sldMk cId="701238474" sldId="266"/>
            <ac:picMk id="15" creationId="{AD51275A-54C2-EBB4-6A73-8F0B0404FB1B}"/>
          </ac:picMkLst>
        </pc:picChg>
      </pc:sldChg>
      <pc:sldChg chg="addSp modSp mod setBg">
        <pc:chgData name="William Rodriguezreyes" userId="0675fccfff3a8c6c" providerId="LiveId" clId="{69572AC2-A9BC-430F-A41D-7DC067424B68}" dt="2026-06-05T18:39:07.218" v="1549" actId="2711"/>
        <pc:sldMkLst>
          <pc:docMk/>
          <pc:sldMk cId="2387040200" sldId="267"/>
        </pc:sldMkLst>
        <pc:spChg chg="mod">
          <ac:chgData name="William Rodriguezreyes" userId="0675fccfff3a8c6c" providerId="LiveId" clId="{69572AC2-A9BC-430F-A41D-7DC067424B68}" dt="2026-06-05T18:39:01.555" v="1548" actId="2711"/>
          <ac:spMkLst>
            <pc:docMk/>
            <pc:sldMk cId="2387040200" sldId="267"/>
            <ac:spMk id="2" creationId="{CF52490B-591B-E149-A7EC-01664D0FB0EE}"/>
          </ac:spMkLst>
        </pc:spChg>
        <pc:spChg chg="mod ord">
          <ac:chgData name="William Rodriguezreyes" userId="0675fccfff3a8c6c" providerId="LiveId" clId="{69572AC2-A9BC-430F-A41D-7DC067424B68}" dt="2026-06-05T18:39:07.218" v="1549" actId="2711"/>
          <ac:spMkLst>
            <pc:docMk/>
            <pc:sldMk cId="2387040200" sldId="267"/>
            <ac:spMk id="3" creationId="{64F5FB8C-A09E-9D3C-CE72-2DB9ED667BAC}"/>
          </ac:spMkLst>
        </pc:spChg>
        <pc:spChg chg="add">
          <ac:chgData name="William Rodriguezreyes" userId="0675fccfff3a8c6c" providerId="LiveId" clId="{69572AC2-A9BC-430F-A41D-7DC067424B68}" dt="2026-06-05T17:27:46.862" v="735" actId="26606"/>
          <ac:spMkLst>
            <pc:docMk/>
            <pc:sldMk cId="2387040200" sldId="267"/>
            <ac:spMk id="12" creationId="{7A203437-703A-4E00-A8C0-91D328D6C7C7}"/>
          </ac:spMkLst>
        </pc:spChg>
        <pc:spChg chg="add">
          <ac:chgData name="William Rodriguezreyes" userId="0675fccfff3a8c6c" providerId="LiveId" clId="{69572AC2-A9BC-430F-A41D-7DC067424B68}" dt="2026-06-05T17:27:46.862" v="735" actId="26606"/>
          <ac:spMkLst>
            <pc:docMk/>
            <pc:sldMk cId="2387040200" sldId="267"/>
            <ac:spMk id="14" creationId="{CD84038B-4A56-439B-A184-79B2D4506692}"/>
          </ac:spMkLst>
        </pc:spChg>
        <pc:spChg chg="add">
          <ac:chgData name="William Rodriguezreyes" userId="0675fccfff3a8c6c" providerId="LiveId" clId="{69572AC2-A9BC-430F-A41D-7DC067424B68}" dt="2026-06-05T17:27:46.862" v="735" actId="26606"/>
          <ac:spMkLst>
            <pc:docMk/>
            <pc:sldMk cId="2387040200" sldId="267"/>
            <ac:spMk id="16" creationId="{4F96EE13-2C4D-4262-812E-DDE5FC35F0AD}"/>
          </ac:spMkLst>
        </pc:spChg>
        <pc:picChg chg="add mod ord modCrop">
          <ac:chgData name="William Rodriguezreyes" userId="0675fccfff3a8c6c" providerId="LiveId" clId="{69572AC2-A9BC-430F-A41D-7DC067424B68}" dt="2026-06-05T17:28:28.269" v="742" actId="14100"/>
          <ac:picMkLst>
            <pc:docMk/>
            <pc:sldMk cId="2387040200" sldId="267"/>
            <ac:picMk id="5" creationId="{9FC8BCA3-6105-3F50-7F81-A37E28041070}"/>
          </ac:picMkLst>
        </pc:picChg>
        <pc:picChg chg="add mod modCrop">
          <ac:chgData name="William Rodriguezreyes" userId="0675fccfff3a8c6c" providerId="LiveId" clId="{69572AC2-A9BC-430F-A41D-7DC067424B68}" dt="2026-06-05T17:27:46.862" v="735" actId="26606"/>
          <ac:picMkLst>
            <pc:docMk/>
            <pc:sldMk cId="2387040200" sldId="267"/>
            <ac:picMk id="7" creationId="{48C00498-D129-11FD-7EDE-74A731A3C1CE}"/>
          </ac:picMkLst>
        </pc:picChg>
      </pc:sldChg>
      <pc:sldChg chg="addSp modSp mod setBg">
        <pc:chgData name="William Rodriguezreyes" userId="0675fccfff3a8c6c" providerId="LiveId" clId="{69572AC2-A9BC-430F-A41D-7DC067424B68}" dt="2026-06-05T18:39:52.792" v="1558" actId="2711"/>
        <pc:sldMkLst>
          <pc:docMk/>
          <pc:sldMk cId="819578263" sldId="268"/>
        </pc:sldMkLst>
        <pc:spChg chg="mod">
          <ac:chgData name="William Rodriguezreyes" userId="0675fccfff3a8c6c" providerId="LiveId" clId="{69572AC2-A9BC-430F-A41D-7DC067424B68}" dt="2026-06-05T18:39:47.010" v="1557" actId="1076"/>
          <ac:spMkLst>
            <pc:docMk/>
            <pc:sldMk cId="819578263" sldId="268"/>
            <ac:spMk id="2" creationId="{5CA79F35-BB29-A646-A3A4-D60ACD6F643D}"/>
          </ac:spMkLst>
        </pc:spChg>
        <pc:spChg chg="mod">
          <ac:chgData name="William Rodriguezreyes" userId="0675fccfff3a8c6c" providerId="LiveId" clId="{69572AC2-A9BC-430F-A41D-7DC067424B68}" dt="2026-06-05T18:39:52.792" v="1558" actId="2711"/>
          <ac:spMkLst>
            <pc:docMk/>
            <pc:sldMk cId="819578263" sldId="268"/>
            <ac:spMk id="3" creationId="{140F33F0-E2A1-83D4-19DB-4337A4E4FE13}"/>
          </ac:spMkLst>
        </pc:spChg>
        <pc:spChg chg="add mod">
          <ac:chgData name="William Rodriguezreyes" userId="0675fccfff3a8c6c" providerId="LiveId" clId="{69572AC2-A9BC-430F-A41D-7DC067424B68}" dt="2026-06-05T16:12:38.283" v="326" actId="26606"/>
          <ac:spMkLst>
            <pc:docMk/>
            <pc:sldMk cId="819578263" sldId="268"/>
            <ac:spMk id="6" creationId="{14258154-E05D-AB74-27FE-377089AD7F32}"/>
          </ac:spMkLst>
        </pc:spChg>
        <pc:spChg chg="add mod">
          <ac:chgData name="William Rodriguezreyes" userId="0675fccfff3a8c6c" providerId="LiveId" clId="{69572AC2-A9BC-430F-A41D-7DC067424B68}" dt="2026-06-05T16:12:38.283" v="326" actId="26606"/>
          <ac:spMkLst>
            <pc:docMk/>
            <pc:sldMk cId="819578263" sldId="268"/>
            <ac:spMk id="9" creationId="{611FEE86-93E6-AC7F-44F4-CC7D88E8A996}"/>
          </ac:spMkLst>
        </pc:spChg>
        <pc:spChg chg="add">
          <ac:chgData name="William Rodriguezreyes" userId="0675fccfff3a8c6c" providerId="LiveId" clId="{69572AC2-A9BC-430F-A41D-7DC067424B68}" dt="2026-06-05T16:12:38.283" v="326" actId="26606"/>
          <ac:spMkLst>
            <pc:docMk/>
            <pc:sldMk cId="819578263" sldId="268"/>
            <ac:spMk id="14" creationId="{231BF440-39FA-4087-84CC-2EEC0BBDAF29}"/>
          </ac:spMkLst>
        </pc:spChg>
        <pc:spChg chg="add">
          <ac:chgData name="William Rodriguezreyes" userId="0675fccfff3a8c6c" providerId="LiveId" clId="{69572AC2-A9BC-430F-A41D-7DC067424B68}" dt="2026-06-05T16:12:38.283" v="326" actId="26606"/>
          <ac:spMkLst>
            <pc:docMk/>
            <pc:sldMk cId="819578263" sldId="268"/>
            <ac:spMk id="16" creationId="{F04E4CBA-303B-48BD-8451-C2701CB0EEBF}"/>
          </ac:spMkLst>
        </pc:spChg>
        <pc:spChg chg="add">
          <ac:chgData name="William Rodriguezreyes" userId="0675fccfff3a8c6c" providerId="LiveId" clId="{69572AC2-A9BC-430F-A41D-7DC067424B68}" dt="2026-06-05T16:12:38.283" v="326" actId="26606"/>
          <ac:spMkLst>
            <pc:docMk/>
            <pc:sldMk cId="819578263" sldId="268"/>
            <ac:spMk id="18" creationId="{F6CA58B3-AFCC-4A40-9882-50D5080879B0}"/>
          </ac:spMkLst>
        </pc:spChg>
        <pc:spChg chg="add">
          <ac:chgData name="William Rodriguezreyes" userId="0675fccfff3a8c6c" providerId="LiveId" clId="{69572AC2-A9BC-430F-A41D-7DC067424B68}" dt="2026-06-05T16:12:38.283" v="326" actId="26606"/>
          <ac:spMkLst>
            <pc:docMk/>
            <pc:sldMk cId="819578263" sldId="268"/>
            <ac:spMk id="20" creationId="{75C56826-D4E5-42ED-8529-079651CB3005}"/>
          </ac:spMkLst>
        </pc:spChg>
        <pc:spChg chg="add">
          <ac:chgData name="William Rodriguezreyes" userId="0675fccfff3a8c6c" providerId="LiveId" clId="{69572AC2-A9BC-430F-A41D-7DC067424B68}" dt="2026-06-05T16:12:38.283" v="326" actId="26606"/>
          <ac:spMkLst>
            <pc:docMk/>
            <pc:sldMk cId="819578263" sldId="268"/>
            <ac:spMk id="22" creationId="{82095FCE-EF05-4443-B97A-85DEE3A5CA17}"/>
          </ac:spMkLst>
        </pc:spChg>
        <pc:spChg chg="add">
          <ac:chgData name="William Rodriguezreyes" userId="0675fccfff3a8c6c" providerId="LiveId" clId="{69572AC2-A9BC-430F-A41D-7DC067424B68}" dt="2026-06-05T16:12:38.283" v="326" actId="26606"/>
          <ac:spMkLst>
            <pc:docMk/>
            <pc:sldMk cId="819578263" sldId="268"/>
            <ac:spMk id="24" creationId="{CA00AE6B-AA30-4CF8-BA6F-339B780AD76C}"/>
          </ac:spMkLst>
        </pc:spChg>
        <pc:picChg chg="add mod">
          <ac:chgData name="William Rodriguezreyes" userId="0675fccfff3a8c6c" providerId="LiveId" clId="{69572AC2-A9BC-430F-A41D-7DC067424B68}" dt="2026-06-05T16:11:23.867" v="321" actId="1076"/>
          <ac:picMkLst>
            <pc:docMk/>
            <pc:sldMk cId="819578263" sldId="268"/>
            <ac:picMk id="5" creationId="{6D377527-EA2F-22E0-FC1E-58D9607E0AC2}"/>
          </ac:picMkLst>
        </pc:picChg>
        <pc:picChg chg="add mod">
          <ac:chgData name="William Rodriguezreyes" userId="0675fccfff3a8c6c" providerId="LiveId" clId="{69572AC2-A9BC-430F-A41D-7DC067424B68}" dt="2026-06-05T16:12:25.493" v="325" actId="962"/>
          <ac:picMkLst>
            <pc:docMk/>
            <pc:sldMk cId="819578263" sldId="268"/>
            <ac:picMk id="8" creationId="{B924E80B-D25F-4E68-326A-954B11A43583}"/>
          </ac:picMkLst>
        </pc:picChg>
      </pc:sldChg>
      <pc:sldChg chg="addSp delSp modSp mod setBg">
        <pc:chgData name="William Rodriguezreyes" userId="0675fccfff3a8c6c" providerId="LiveId" clId="{69572AC2-A9BC-430F-A41D-7DC067424B68}" dt="2026-06-05T18:40:29.922" v="1565" actId="1076"/>
        <pc:sldMkLst>
          <pc:docMk/>
          <pc:sldMk cId="236895707" sldId="269"/>
        </pc:sldMkLst>
        <pc:spChg chg="mod ord">
          <ac:chgData name="William Rodriguezreyes" userId="0675fccfff3a8c6c" providerId="LiveId" clId="{69572AC2-A9BC-430F-A41D-7DC067424B68}" dt="2026-06-05T18:40:29.922" v="1565" actId="1076"/>
          <ac:spMkLst>
            <pc:docMk/>
            <pc:sldMk cId="236895707" sldId="269"/>
            <ac:spMk id="2" creationId="{07BB3D79-2ED0-87E1-16FF-85B041AB5A60}"/>
          </ac:spMkLst>
        </pc:spChg>
        <pc:spChg chg="mod">
          <ac:chgData name="William Rodriguezreyes" userId="0675fccfff3a8c6c" providerId="LiveId" clId="{69572AC2-A9BC-430F-A41D-7DC067424B68}" dt="2026-06-05T18:40:21.115" v="1563" actId="14100"/>
          <ac:spMkLst>
            <pc:docMk/>
            <pc:sldMk cId="236895707" sldId="269"/>
            <ac:spMk id="3" creationId="{2518CBB0-DF93-EE1A-5444-51EE074588AE}"/>
          </ac:spMkLst>
        </pc:spChg>
        <pc:spChg chg="add mod">
          <ac:chgData name="William Rodriguezreyes" userId="0675fccfff3a8c6c" providerId="LiveId" clId="{69572AC2-A9BC-430F-A41D-7DC067424B68}" dt="2026-06-05T17:32:54.295" v="770" actId="26606"/>
          <ac:spMkLst>
            <pc:docMk/>
            <pc:sldMk cId="236895707" sldId="269"/>
            <ac:spMk id="6" creationId="{A8E3330B-D37A-7386-FDA5-F461E4A6537E}"/>
          </ac:spMkLst>
        </pc:spChg>
        <pc:spChg chg="add del mod">
          <ac:chgData name="William Rodriguezreyes" userId="0675fccfff3a8c6c" providerId="LiveId" clId="{69572AC2-A9BC-430F-A41D-7DC067424B68}" dt="2026-06-05T16:18:23.969" v="432" actId="478"/>
          <ac:spMkLst>
            <pc:docMk/>
            <pc:sldMk cId="236895707" sldId="269"/>
            <ac:spMk id="9" creationId="{01B34579-F3BA-BB74-C9F8-6C7355FC22AE}"/>
          </ac:spMkLst>
        </pc:spChg>
        <pc:spChg chg="add del mod">
          <ac:chgData name="William Rodriguezreyes" userId="0675fccfff3a8c6c" providerId="LiveId" clId="{69572AC2-A9BC-430F-A41D-7DC067424B68}" dt="2026-06-05T16:22:31.864" v="437" actId="478"/>
          <ac:spMkLst>
            <pc:docMk/>
            <pc:sldMk cId="236895707" sldId="269"/>
            <ac:spMk id="12" creationId="{659DAE38-F861-FF29-A651-5CC1B55B799B}"/>
          </ac:spMkLst>
        </pc:spChg>
        <pc:spChg chg="add del mod">
          <ac:chgData name="William Rodriguezreyes" userId="0675fccfff3a8c6c" providerId="LiveId" clId="{69572AC2-A9BC-430F-A41D-7DC067424B68}" dt="2026-06-05T16:23:41.694" v="444" actId="21"/>
          <ac:spMkLst>
            <pc:docMk/>
            <pc:sldMk cId="236895707" sldId="269"/>
            <ac:spMk id="15" creationId="{B71BC627-1236-F114-D554-F2DD70AA9B80}"/>
          </ac:spMkLst>
        </pc:spChg>
        <pc:spChg chg="add del">
          <ac:chgData name="William Rodriguezreyes" userId="0675fccfff3a8c6c" providerId="LiveId" clId="{69572AC2-A9BC-430F-A41D-7DC067424B68}" dt="2026-06-05T16:29:59.734" v="489" actId="26606"/>
          <ac:spMkLst>
            <pc:docMk/>
            <pc:sldMk cId="236895707" sldId="269"/>
            <ac:spMk id="17" creationId="{231BF440-39FA-4087-84CC-2EEC0BBDAF29}"/>
          </ac:spMkLst>
        </pc:spChg>
        <pc:spChg chg="add del">
          <ac:chgData name="William Rodriguezreyes" userId="0675fccfff3a8c6c" providerId="LiveId" clId="{69572AC2-A9BC-430F-A41D-7DC067424B68}" dt="2026-06-05T16:29:59.734" v="489" actId="26606"/>
          <ac:spMkLst>
            <pc:docMk/>
            <pc:sldMk cId="236895707" sldId="269"/>
            <ac:spMk id="19" creationId="{F04E4CBA-303B-48BD-8451-C2701CB0EEBF}"/>
          </ac:spMkLst>
        </pc:spChg>
        <pc:spChg chg="add del mod">
          <ac:chgData name="William Rodriguezreyes" userId="0675fccfff3a8c6c" providerId="LiveId" clId="{69572AC2-A9BC-430F-A41D-7DC067424B68}" dt="2026-06-05T16:29:28.860" v="487" actId="478"/>
          <ac:spMkLst>
            <pc:docMk/>
            <pc:sldMk cId="236895707" sldId="269"/>
            <ac:spMk id="20" creationId="{EA06924F-8916-1C89-2308-51C6832B1D01}"/>
          </ac:spMkLst>
        </pc:spChg>
        <pc:spChg chg="add del">
          <ac:chgData name="William Rodriguezreyes" userId="0675fccfff3a8c6c" providerId="LiveId" clId="{69572AC2-A9BC-430F-A41D-7DC067424B68}" dt="2026-06-05T16:29:59.734" v="489" actId="26606"/>
          <ac:spMkLst>
            <pc:docMk/>
            <pc:sldMk cId="236895707" sldId="269"/>
            <ac:spMk id="21" creationId="{F6CA58B3-AFCC-4A40-9882-50D5080879B0}"/>
          </ac:spMkLst>
        </pc:spChg>
        <pc:spChg chg="add del">
          <ac:chgData name="William Rodriguezreyes" userId="0675fccfff3a8c6c" providerId="LiveId" clId="{69572AC2-A9BC-430F-A41D-7DC067424B68}" dt="2026-06-05T16:29:59.734" v="489" actId="26606"/>
          <ac:spMkLst>
            <pc:docMk/>
            <pc:sldMk cId="236895707" sldId="269"/>
            <ac:spMk id="23" creationId="{75C56826-D4E5-42ED-8529-079651CB3005}"/>
          </ac:spMkLst>
        </pc:spChg>
        <pc:spChg chg="add del">
          <ac:chgData name="William Rodriguezreyes" userId="0675fccfff3a8c6c" providerId="LiveId" clId="{69572AC2-A9BC-430F-A41D-7DC067424B68}" dt="2026-06-05T16:29:59.734" v="489" actId="26606"/>
          <ac:spMkLst>
            <pc:docMk/>
            <pc:sldMk cId="236895707" sldId="269"/>
            <ac:spMk id="25" creationId="{82095FCE-EF05-4443-B97A-85DEE3A5CA17}"/>
          </ac:spMkLst>
        </pc:spChg>
        <pc:spChg chg="add del mod">
          <ac:chgData name="William Rodriguezreyes" userId="0675fccfff3a8c6c" providerId="LiveId" clId="{69572AC2-A9BC-430F-A41D-7DC067424B68}" dt="2026-06-05T17:30:56.427" v="748" actId="478"/>
          <ac:spMkLst>
            <pc:docMk/>
            <pc:sldMk cId="236895707" sldId="269"/>
            <ac:spMk id="26" creationId="{C3F9073A-A1BD-F3E0-F02B-BA8292055CE1}"/>
          </ac:spMkLst>
        </pc:spChg>
        <pc:spChg chg="add del">
          <ac:chgData name="William Rodriguezreyes" userId="0675fccfff3a8c6c" providerId="LiveId" clId="{69572AC2-A9BC-430F-A41D-7DC067424B68}" dt="2026-06-05T16:29:59.734" v="489" actId="26606"/>
          <ac:spMkLst>
            <pc:docMk/>
            <pc:sldMk cId="236895707" sldId="269"/>
            <ac:spMk id="27" creationId="{CA00AE6B-AA30-4CF8-BA6F-339B780AD76C}"/>
          </ac:spMkLst>
        </pc:spChg>
        <pc:spChg chg="add del">
          <ac:chgData name="William Rodriguezreyes" userId="0675fccfff3a8c6c" providerId="LiveId" clId="{69572AC2-A9BC-430F-A41D-7DC067424B68}" dt="2026-06-05T17:31:04.433" v="750" actId="26606"/>
          <ac:spMkLst>
            <pc:docMk/>
            <pc:sldMk cId="236895707" sldId="269"/>
            <ac:spMk id="29" creationId="{231BF440-39FA-4087-84CC-2EEC0BBDAF29}"/>
          </ac:spMkLst>
        </pc:spChg>
        <pc:spChg chg="add del">
          <ac:chgData name="William Rodriguezreyes" userId="0675fccfff3a8c6c" providerId="LiveId" clId="{69572AC2-A9BC-430F-A41D-7DC067424B68}" dt="2026-06-05T17:31:04.433" v="750" actId="26606"/>
          <ac:spMkLst>
            <pc:docMk/>
            <pc:sldMk cId="236895707" sldId="269"/>
            <ac:spMk id="30" creationId="{F04E4CBA-303B-48BD-8451-C2701CB0EEBF}"/>
          </ac:spMkLst>
        </pc:spChg>
        <pc:spChg chg="add del">
          <ac:chgData name="William Rodriguezreyes" userId="0675fccfff3a8c6c" providerId="LiveId" clId="{69572AC2-A9BC-430F-A41D-7DC067424B68}" dt="2026-06-05T17:31:04.433" v="750" actId="26606"/>
          <ac:spMkLst>
            <pc:docMk/>
            <pc:sldMk cId="236895707" sldId="269"/>
            <ac:spMk id="31" creationId="{F6CA58B3-AFCC-4A40-9882-50D5080879B0}"/>
          </ac:spMkLst>
        </pc:spChg>
        <pc:spChg chg="add del">
          <ac:chgData name="William Rodriguezreyes" userId="0675fccfff3a8c6c" providerId="LiveId" clId="{69572AC2-A9BC-430F-A41D-7DC067424B68}" dt="2026-06-05T16:29:26.227" v="486" actId="26606"/>
          <ac:spMkLst>
            <pc:docMk/>
            <pc:sldMk cId="236895707" sldId="269"/>
            <ac:spMk id="32" creationId="{231BF440-39FA-4087-84CC-2EEC0BBDAF29}"/>
          </ac:spMkLst>
        </pc:spChg>
        <pc:spChg chg="add del">
          <ac:chgData name="William Rodriguezreyes" userId="0675fccfff3a8c6c" providerId="LiveId" clId="{69572AC2-A9BC-430F-A41D-7DC067424B68}" dt="2026-06-05T17:31:04.433" v="750" actId="26606"/>
          <ac:spMkLst>
            <pc:docMk/>
            <pc:sldMk cId="236895707" sldId="269"/>
            <ac:spMk id="33" creationId="{75C56826-D4E5-42ED-8529-079651CB3005}"/>
          </ac:spMkLst>
        </pc:spChg>
        <pc:spChg chg="add del">
          <ac:chgData name="William Rodriguezreyes" userId="0675fccfff3a8c6c" providerId="LiveId" clId="{69572AC2-A9BC-430F-A41D-7DC067424B68}" dt="2026-06-05T16:29:26.227" v="486" actId="26606"/>
          <ac:spMkLst>
            <pc:docMk/>
            <pc:sldMk cId="236895707" sldId="269"/>
            <ac:spMk id="34" creationId="{F04E4CBA-303B-48BD-8451-C2701CB0EEBF}"/>
          </ac:spMkLst>
        </pc:spChg>
        <pc:spChg chg="del">
          <ac:chgData name="William Rodriguezreyes" userId="0675fccfff3a8c6c" providerId="LiveId" clId="{69572AC2-A9BC-430F-A41D-7DC067424B68}" dt="2026-06-05T17:31:04.433" v="750" actId="26606"/>
          <ac:spMkLst>
            <pc:docMk/>
            <pc:sldMk cId="236895707" sldId="269"/>
            <ac:spMk id="37" creationId="{CA00AE6B-AA30-4CF8-BA6F-339B780AD76C}"/>
          </ac:spMkLst>
        </pc:spChg>
        <pc:spChg chg="add del">
          <ac:chgData name="William Rodriguezreyes" userId="0675fccfff3a8c6c" providerId="LiveId" clId="{69572AC2-A9BC-430F-A41D-7DC067424B68}" dt="2026-06-05T16:29:26.227" v="486" actId="26606"/>
          <ac:spMkLst>
            <pc:docMk/>
            <pc:sldMk cId="236895707" sldId="269"/>
            <ac:spMk id="38" creationId="{75C56826-D4E5-42ED-8529-079651CB3005}"/>
          </ac:spMkLst>
        </pc:spChg>
        <pc:spChg chg="add del">
          <ac:chgData name="William Rodriguezreyes" userId="0675fccfff3a8c6c" providerId="LiveId" clId="{69572AC2-A9BC-430F-A41D-7DC067424B68}" dt="2026-06-05T16:29:26.227" v="486" actId="26606"/>
          <ac:spMkLst>
            <pc:docMk/>
            <pc:sldMk cId="236895707" sldId="269"/>
            <ac:spMk id="42" creationId="{CA00AE6B-AA30-4CF8-BA6F-339B780AD76C}"/>
          </ac:spMkLst>
        </pc:spChg>
        <pc:spChg chg="add del">
          <ac:chgData name="William Rodriguezreyes" userId="0675fccfff3a8c6c" providerId="LiveId" clId="{69572AC2-A9BC-430F-A41D-7DC067424B68}" dt="2026-06-05T17:32:54.295" v="770" actId="26606"/>
          <ac:spMkLst>
            <pc:docMk/>
            <pc:sldMk cId="236895707" sldId="269"/>
            <ac:spMk id="44" creationId="{7A203437-703A-4E00-A8C0-91D328D6C7C7}"/>
          </ac:spMkLst>
        </pc:spChg>
        <pc:spChg chg="add del">
          <ac:chgData name="William Rodriguezreyes" userId="0675fccfff3a8c6c" providerId="LiveId" clId="{69572AC2-A9BC-430F-A41D-7DC067424B68}" dt="2026-06-05T17:32:54.295" v="770" actId="26606"/>
          <ac:spMkLst>
            <pc:docMk/>
            <pc:sldMk cId="236895707" sldId="269"/>
            <ac:spMk id="46" creationId="{CD84038B-4A56-439B-A184-79B2D4506692}"/>
          </ac:spMkLst>
        </pc:spChg>
        <pc:spChg chg="add">
          <ac:chgData name="William Rodriguezreyes" userId="0675fccfff3a8c6c" providerId="LiveId" clId="{69572AC2-A9BC-430F-A41D-7DC067424B68}" dt="2026-06-05T17:32:54.295" v="770" actId="26606"/>
          <ac:spMkLst>
            <pc:docMk/>
            <pc:sldMk cId="236895707" sldId="269"/>
            <ac:spMk id="53" creationId="{231BF440-39FA-4087-84CC-2EEC0BBDAF29}"/>
          </ac:spMkLst>
        </pc:spChg>
        <pc:spChg chg="add">
          <ac:chgData name="William Rodriguezreyes" userId="0675fccfff3a8c6c" providerId="LiveId" clId="{69572AC2-A9BC-430F-A41D-7DC067424B68}" dt="2026-06-05T17:32:54.295" v="770" actId="26606"/>
          <ac:spMkLst>
            <pc:docMk/>
            <pc:sldMk cId="236895707" sldId="269"/>
            <ac:spMk id="55" creationId="{F04E4CBA-303B-48BD-8451-C2701CB0EEBF}"/>
          </ac:spMkLst>
        </pc:spChg>
        <pc:spChg chg="add">
          <ac:chgData name="William Rodriguezreyes" userId="0675fccfff3a8c6c" providerId="LiveId" clId="{69572AC2-A9BC-430F-A41D-7DC067424B68}" dt="2026-06-05T17:32:54.295" v="770" actId="26606"/>
          <ac:spMkLst>
            <pc:docMk/>
            <pc:sldMk cId="236895707" sldId="269"/>
            <ac:spMk id="57" creationId="{F6CA58B3-AFCC-4A40-9882-50D5080879B0}"/>
          </ac:spMkLst>
        </pc:spChg>
        <pc:spChg chg="add">
          <ac:chgData name="William Rodriguezreyes" userId="0675fccfff3a8c6c" providerId="LiveId" clId="{69572AC2-A9BC-430F-A41D-7DC067424B68}" dt="2026-06-05T17:32:54.295" v="770" actId="26606"/>
          <ac:spMkLst>
            <pc:docMk/>
            <pc:sldMk cId="236895707" sldId="269"/>
            <ac:spMk id="59" creationId="{75C56826-D4E5-42ED-8529-079651CB3005}"/>
          </ac:spMkLst>
        </pc:spChg>
        <pc:spChg chg="add">
          <ac:chgData name="William Rodriguezreyes" userId="0675fccfff3a8c6c" providerId="LiveId" clId="{69572AC2-A9BC-430F-A41D-7DC067424B68}" dt="2026-06-05T17:32:54.295" v="770" actId="26606"/>
          <ac:spMkLst>
            <pc:docMk/>
            <pc:sldMk cId="236895707" sldId="269"/>
            <ac:spMk id="63" creationId="{CA00AE6B-AA30-4CF8-BA6F-339B780AD76C}"/>
          </ac:spMkLst>
        </pc:spChg>
        <pc:picChg chg="add mod">
          <ac:chgData name="William Rodriguezreyes" userId="0675fccfff3a8c6c" providerId="LiveId" clId="{69572AC2-A9BC-430F-A41D-7DC067424B68}" dt="2026-06-05T16:17:22.136" v="428" actId="1076"/>
          <ac:picMkLst>
            <pc:docMk/>
            <pc:sldMk cId="236895707" sldId="269"/>
            <ac:picMk id="5" creationId="{4513CFE7-F362-88D0-2B30-0312B123698B}"/>
          </ac:picMkLst>
        </pc:picChg>
        <pc:picChg chg="add del mod">
          <ac:chgData name="William Rodriguezreyes" userId="0675fccfff3a8c6c" providerId="LiveId" clId="{69572AC2-A9BC-430F-A41D-7DC067424B68}" dt="2026-06-05T16:18:23.969" v="432" actId="478"/>
          <ac:picMkLst>
            <pc:docMk/>
            <pc:sldMk cId="236895707" sldId="269"/>
            <ac:picMk id="8" creationId="{33A617C0-A9C8-55FC-EC14-FC50052252A6}"/>
          </ac:picMkLst>
        </pc:picChg>
        <pc:picChg chg="add del mod">
          <ac:chgData name="William Rodriguezreyes" userId="0675fccfff3a8c6c" providerId="LiveId" clId="{69572AC2-A9BC-430F-A41D-7DC067424B68}" dt="2026-06-05T16:22:31.864" v="437" actId="478"/>
          <ac:picMkLst>
            <pc:docMk/>
            <pc:sldMk cId="236895707" sldId="269"/>
            <ac:picMk id="11" creationId="{0940DCC9-0176-9EDF-EC8D-E314DC69CCE1}"/>
          </ac:picMkLst>
        </pc:picChg>
        <pc:picChg chg="add del mod">
          <ac:chgData name="William Rodriguezreyes" userId="0675fccfff3a8c6c" providerId="LiveId" clId="{69572AC2-A9BC-430F-A41D-7DC067424B68}" dt="2026-06-05T16:23:41.694" v="444" actId="21"/>
          <ac:picMkLst>
            <pc:docMk/>
            <pc:sldMk cId="236895707" sldId="269"/>
            <ac:picMk id="14" creationId="{43C25B3E-A326-CBE7-75F4-1F2AEB4805C3}"/>
          </ac:picMkLst>
        </pc:picChg>
        <pc:picChg chg="add del mod">
          <ac:chgData name="William Rodriguezreyes" userId="0675fccfff3a8c6c" providerId="LiveId" clId="{69572AC2-A9BC-430F-A41D-7DC067424B68}" dt="2026-06-05T16:29:28.860" v="487" actId="478"/>
          <ac:picMkLst>
            <pc:docMk/>
            <pc:sldMk cId="236895707" sldId="269"/>
            <ac:picMk id="18" creationId="{6655F03E-58AA-A123-A765-5EB262738806}"/>
          </ac:picMkLst>
        </pc:picChg>
        <pc:picChg chg="add del mod">
          <ac:chgData name="William Rodriguezreyes" userId="0675fccfff3a8c6c" providerId="LiveId" clId="{69572AC2-A9BC-430F-A41D-7DC067424B68}" dt="2026-06-05T17:30:56.427" v="748" actId="478"/>
          <ac:picMkLst>
            <pc:docMk/>
            <pc:sldMk cId="236895707" sldId="269"/>
            <ac:picMk id="24" creationId="{DB256C20-3C9B-98A8-DF7F-4B5DEBE2F4CE}"/>
          </ac:picMkLst>
        </pc:picChg>
        <pc:picChg chg="add del mod">
          <ac:chgData name="William Rodriguezreyes" userId="0675fccfff3a8c6c" providerId="LiveId" clId="{69572AC2-A9BC-430F-A41D-7DC067424B68}" dt="2026-06-05T17:31:35.108" v="756" actId="478"/>
          <ac:picMkLst>
            <pc:docMk/>
            <pc:sldMk cId="236895707" sldId="269"/>
            <ac:picMk id="39" creationId="{56585976-499B-94DB-565E-3712264CE6F3}"/>
          </ac:picMkLst>
        </pc:picChg>
        <pc:picChg chg="add mod modCrop">
          <ac:chgData name="William Rodriguezreyes" userId="0675fccfff3a8c6c" providerId="LiveId" clId="{69572AC2-A9BC-430F-A41D-7DC067424B68}" dt="2026-06-05T17:33:10.611" v="772" actId="732"/>
          <ac:picMkLst>
            <pc:docMk/>
            <pc:sldMk cId="236895707" sldId="269"/>
            <ac:picMk id="43" creationId="{013548F5-EF99-74F5-E6B4-B9E44B10A82F}"/>
          </ac:picMkLst>
        </pc:picChg>
      </pc:sldChg>
      <pc:sldChg chg="addSp delSp modSp mod setBg">
        <pc:chgData name="William Rodriguezreyes" userId="0675fccfff3a8c6c" providerId="LiveId" clId="{69572AC2-A9BC-430F-A41D-7DC067424B68}" dt="2026-06-05T18:40:41.858" v="1568" actId="14100"/>
        <pc:sldMkLst>
          <pc:docMk/>
          <pc:sldMk cId="2940565191" sldId="270"/>
        </pc:sldMkLst>
        <pc:spChg chg="mod">
          <ac:chgData name="William Rodriguezreyes" userId="0675fccfff3a8c6c" providerId="LiveId" clId="{69572AC2-A9BC-430F-A41D-7DC067424B68}" dt="2026-06-05T18:40:41.858" v="1568" actId="14100"/>
          <ac:spMkLst>
            <pc:docMk/>
            <pc:sldMk cId="2940565191" sldId="270"/>
            <ac:spMk id="2" creationId="{09B4B037-EEFE-A07C-274D-F90026A96016}"/>
          </ac:spMkLst>
        </pc:spChg>
        <pc:spChg chg="mod">
          <ac:chgData name="William Rodriguezreyes" userId="0675fccfff3a8c6c" providerId="LiveId" clId="{69572AC2-A9BC-430F-A41D-7DC067424B68}" dt="2026-06-05T18:40:35.870" v="1566" actId="2711"/>
          <ac:spMkLst>
            <pc:docMk/>
            <pc:sldMk cId="2940565191" sldId="270"/>
            <ac:spMk id="3" creationId="{F9D106D4-5EB8-D9E6-8CF2-A5686EB7043F}"/>
          </ac:spMkLst>
        </pc:spChg>
        <pc:spChg chg="add">
          <ac:chgData name="William Rodriguezreyes" userId="0675fccfff3a8c6c" providerId="LiveId" clId="{69572AC2-A9BC-430F-A41D-7DC067424B68}" dt="2026-06-05T18:17:33.641" v="1344" actId="26606"/>
          <ac:spMkLst>
            <pc:docMk/>
            <pc:sldMk cId="2940565191" sldId="270"/>
            <ac:spMk id="12" creationId="{04812C46-200A-4DEB-A05E-3ED6C68C2387}"/>
          </ac:spMkLst>
        </pc:spChg>
        <pc:spChg chg="add">
          <ac:chgData name="William Rodriguezreyes" userId="0675fccfff3a8c6c" providerId="LiveId" clId="{69572AC2-A9BC-430F-A41D-7DC067424B68}" dt="2026-06-05T18:17:33.641" v="1344" actId="26606"/>
          <ac:spMkLst>
            <pc:docMk/>
            <pc:sldMk cId="2940565191" sldId="270"/>
            <ac:spMk id="14" creationId="{D1EA859B-E555-4109-94F3-6700E046E008}"/>
          </ac:spMkLst>
        </pc:spChg>
        <pc:picChg chg="add del">
          <ac:chgData name="William Rodriguezreyes" userId="0675fccfff3a8c6c" providerId="LiveId" clId="{69572AC2-A9BC-430F-A41D-7DC067424B68}" dt="2026-06-05T16:25:35.108" v="466" actId="22"/>
          <ac:picMkLst>
            <pc:docMk/>
            <pc:sldMk cId="2940565191" sldId="270"/>
            <ac:picMk id="5" creationId="{DAFE2AD9-A26F-28D9-4686-16F39A48022E}"/>
          </ac:picMkLst>
        </pc:picChg>
        <pc:picChg chg="add mod ord">
          <ac:chgData name="William Rodriguezreyes" userId="0675fccfff3a8c6c" providerId="LiveId" clId="{69572AC2-A9BC-430F-A41D-7DC067424B68}" dt="2026-06-05T18:19:45.449" v="1426" actId="1076"/>
          <ac:picMkLst>
            <pc:docMk/>
            <pc:sldMk cId="2940565191" sldId="270"/>
            <ac:picMk id="7" creationId="{DF40F9E9-557B-D694-D6F3-4C5AD397D000}"/>
          </ac:picMkLst>
        </pc:picChg>
      </pc:sldChg>
      <pc:sldChg chg="addSp delSp modSp mod">
        <pc:chgData name="William Rodriguezreyes" userId="0675fccfff3a8c6c" providerId="LiveId" clId="{69572AC2-A9BC-430F-A41D-7DC067424B68}" dt="2026-06-05T18:37:15.230" v="1531" actId="2711"/>
        <pc:sldMkLst>
          <pc:docMk/>
          <pc:sldMk cId="3587568286" sldId="271"/>
        </pc:sldMkLst>
        <pc:spChg chg="mod">
          <ac:chgData name="William Rodriguezreyes" userId="0675fccfff3a8c6c" providerId="LiveId" clId="{69572AC2-A9BC-430F-A41D-7DC067424B68}" dt="2026-06-05T18:37:15.230" v="1531" actId="2711"/>
          <ac:spMkLst>
            <pc:docMk/>
            <pc:sldMk cId="3587568286" sldId="271"/>
            <ac:spMk id="8" creationId="{B7AB8247-E593-9BEE-63F0-5506DD5CFE34}"/>
          </ac:spMkLst>
        </pc:spChg>
        <pc:picChg chg="add del mod">
          <ac:chgData name="William Rodriguezreyes" userId="0675fccfff3a8c6c" providerId="LiveId" clId="{69572AC2-A9BC-430F-A41D-7DC067424B68}" dt="2026-06-05T18:05:52.127" v="1312" actId="21"/>
          <ac:picMkLst>
            <pc:docMk/>
            <pc:sldMk cId="3587568286" sldId="271"/>
            <ac:picMk id="10" creationId="{5ED67E22-CC33-0C46-0EA7-E3462F1D5084}"/>
          </ac:picMkLst>
        </pc:picChg>
      </pc:sldChg>
      <pc:sldChg chg="delSp modSp new mod">
        <pc:chgData name="William Rodriguezreyes" userId="0675fccfff3a8c6c" providerId="LiveId" clId="{69572AC2-A9BC-430F-A41D-7DC067424B68}" dt="2026-06-05T18:40:50.099" v="1569" actId="2711"/>
        <pc:sldMkLst>
          <pc:docMk/>
          <pc:sldMk cId="664371829" sldId="272"/>
        </pc:sldMkLst>
        <pc:spChg chg="mod">
          <ac:chgData name="William Rodriguezreyes" userId="0675fccfff3a8c6c" providerId="LiveId" clId="{69572AC2-A9BC-430F-A41D-7DC067424B68}" dt="2026-06-05T18:40:50.099" v="1569" actId="2711"/>
          <ac:spMkLst>
            <pc:docMk/>
            <pc:sldMk cId="664371829" sldId="272"/>
            <ac:spMk id="2" creationId="{F337D47C-6BD9-7E14-4C89-41BB34EF2ABD}"/>
          </ac:spMkLst>
        </pc:spChg>
        <pc:spChg chg="del">
          <ac:chgData name="William Rodriguezreyes" userId="0675fccfff3a8c6c" providerId="LiveId" clId="{69572AC2-A9BC-430F-A41D-7DC067424B68}" dt="2026-06-05T18:19:55.186" v="1427" actId="478"/>
          <ac:spMkLst>
            <pc:docMk/>
            <pc:sldMk cId="664371829" sldId="272"/>
            <ac:spMk id="3" creationId="{96E3DA9C-1EAA-B732-516F-B8146C3799B7}"/>
          </ac:spMkLst>
        </pc:spChg>
      </pc:sldChg>
      <pc:sldChg chg="addSp delSp modSp new del mod setBg">
        <pc:chgData name="William Rodriguezreyes" userId="0675fccfff3a8c6c" providerId="LiveId" clId="{69572AC2-A9BC-430F-A41D-7DC067424B68}" dt="2026-06-05T16:25:17.838" v="464" actId="2696"/>
        <pc:sldMkLst>
          <pc:docMk/>
          <pc:sldMk cId="1974193669" sldId="272"/>
        </pc:sldMkLst>
        <pc:spChg chg="add del">
          <ac:chgData name="William Rodriguezreyes" userId="0675fccfff3a8c6c" providerId="LiveId" clId="{69572AC2-A9BC-430F-A41D-7DC067424B68}" dt="2026-06-05T16:24:02.119" v="448" actId="26606"/>
          <ac:spMkLst>
            <pc:docMk/>
            <pc:sldMk cId="1974193669" sldId="272"/>
            <ac:spMk id="2" creationId="{5B7960BB-FF34-BD6E-9C29-CD8FF68AACD1}"/>
          </ac:spMkLst>
        </pc:spChg>
        <pc:spChg chg="add del">
          <ac:chgData name="William Rodriguezreyes" userId="0675fccfff3a8c6c" providerId="LiveId" clId="{69572AC2-A9BC-430F-A41D-7DC067424B68}" dt="2026-06-05T16:24:02.119" v="448" actId="26606"/>
          <ac:spMkLst>
            <pc:docMk/>
            <pc:sldMk cId="1974193669" sldId="272"/>
            <ac:spMk id="3" creationId="{0557C35D-E91E-C9B3-4284-F1CAFA737EDB}"/>
          </ac:spMkLst>
        </pc:spChg>
        <pc:spChg chg="add mod">
          <ac:chgData name="William Rodriguezreyes" userId="0675fccfff3a8c6c" providerId="LiveId" clId="{69572AC2-A9BC-430F-A41D-7DC067424B68}" dt="2026-06-05T16:24:26.917" v="458" actId="1076"/>
          <ac:spMkLst>
            <pc:docMk/>
            <pc:sldMk cId="1974193669" sldId="272"/>
            <ac:spMk id="15" creationId="{B71BC627-1236-F114-D554-F2DD70AA9B80}"/>
          </ac:spMkLst>
        </pc:spChg>
        <pc:grpChg chg="add del">
          <ac:chgData name="William Rodriguezreyes" userId="0675fccfff3a8c6c" providerId="LiveId" clId="{69572AC2-A9BC-430F-A41D-7DC067424B68}" dt="2026-06-05T16:24:02.119" v="448" actId="26606"/>
          <ac:grpSpMkLst>
            <pc:docMk/>
            <pc:sldMk cId="1974193669" sldId="272"/>
            <ac:grpSpMk id="20" creationId="{723C66ED-DBBF-12CA-7F5E-813E0E7D036A}"/>
          </ac:grpSpMkLst>
        </pc:grpChg>
        <pc:picChg chg="add mod">
          <ac:chgData name="William Rodriguezreyes" userId="0675fccfff3a8c6c" providerId="LiveId" clId="{69572AC2-A9BC-430F-A41D-7DC067424B68}" dt="2026-06-05T16:24:47.893" v="463" actId="14100"/>
          <ac:picMkLst>
            <pc:docMk/>
            <pc:sldMk cId="1974193669" sldId="272"/>
            <ac:picMk id="14" creationId="{43C25B3E-A326-CBE7-75F4-1F2AEB4805C3}"/>
          </ac:picMkLst>
        </pc:picChg>
      </pc:sldChg>
      <pc:sldChg chg="modSp add mod">
        <pc:chgData name="William Rodriguezreyes" userId="0675fccfff3a8c6c" providerId="LiveId" clId="{69572AC2-A9BC-430F-A41D-7DC067424B68}" dt="2026-06-05T16:25:56.277" v="470" actId="14100"/>
        <pc:sldMkLst>
          <pc:docMk/>
          <pc:sldMk cId="915630958" sldId="273"/>
        </pc:sldMkLst>
        <pc:picChg chg="mod">
          <ac:chgData name="William Rodriguezreyes" userId="0675fccfff3a8c6c" providerId="LiveId" clId="{69572AC2-A9BC-430F-A41D-7DC067424B68}" dt="2026-06-05T16:25:56.277" v="470" actId="14100"/>
          <ac:picMkLst>
            <pc:docMk/>
            <pc:sldMk cId="915630958" sldId="273"/>
            <ac:picMk id="14" creationId="{43C25B3E-A326-CBE7-75F4-1F2AEB4805C3}"/>
          </ac:picMkLst>
        </pc:picChg>
      </pc:sldChg>
      <pc:sldChg chg="addSp delSp modSp new mod ord setBg">
        <pc:chgData name="William Rodriguezreyes" userId="0675fccfff3a8c6c" providerId="LiveId" clId="{69572AC2-A9BC-430F-A41D-7DC067424B68}" dt="2026-06-05T17:56:05.084" v="1308"/>
        <pc:sldMkLst>
          <pc:docMk/>
          <pc:sldMk cId="2927165600" sldId="274"/>
        </pc:sldMkLst>
        <pc:spChg chg="del">
          <ac:chgData name="William Rodriguezreyes" userId="0675fccfff3a8c6c" providerId="LiveId" clId="{69572AC2-A9BC-430F-A41D-7DC067424B68}" dt="2026-06-05T17:54:28.018" v="1294" actId="478"/>
          <ac:spMkLst>
            <pc:docMk/>
            <pc:sldMk cId="2927165600" sldId="274"/>
            <ac:spMk id="2" creationId="{26182BEE-400B-E117-531E-F3B840D8A64D}"/>
          </ac:spMkLst>
        </pc:spChg>
        <pc:spChg chg="del">
          <ac:chgData name="William Rodriguezreyes" userId="0675fccfff3a8c6c" providerId="LiveId" clId="{69572AC2-A9BC-430F-A41D-7DC067424B68}" dt="2026-06-05T17:54:29.987" v="1295" actId="478"/>
          <ac:spMkLst>
            <pc:docMk/>
            <pc:sldMk cId="2927165600" sldId="274"/>
            <ac:spMk id="3" creationId="{64DC0949-32DA-A040-51E9-5866C281C1A4}"/>
          </ac:spMkLst>
        </pc:spChg>
        <pc:spChg chg="add del">
          <ac:chgData name="William Rodriguezreyes" userId="0675fccfff3a8c6c" providerId="LiveId" clId="{69572AC2-A9BC-430F-A41D-7DC067424B68}" dt="2026-06-05T17:55:51.231" v="1306" actId="26606"/>
          <ac:spMkLst>
            <pc:docMk/>
            <pc:sldMk cId="2927165600" sldId="274"/>
            <ac:spMk id="10" creationId="{42A4FC2C-047E-45A5-965D-8E1E3BF09BC6}"/>
          </ac:spMkLst>
        </pc:spChg>
        <pc:spChg chg="add">
          <ac:chgData name="William Rodriguezreyes" userId="0675fccfff3a8c6c" providerId="LiveId" clId="{69572AC2-A9BC-430F-A41D-7DC067424B68}" dt="2026-06-05T17:55:51.231" v="1306" actId="26606"/>
          <ac:spMkLst>
            <pc:docMk/>
            <pc:sldMk cId="2927165600" sldId="274"/>
            <ac:spMk id="15" creationId="{42A4FC2C-047E-45A5-965D-8E1E3BF09BC6}"/>
          </ac:spMkLst>
        </pc:spChg>
        <pc:picChg chg="add del mod">
          <ac:chgData name="William Rodriguezreyes" userId="0675fccfff3a8c6c" providerId="LiveId" clId="{69572AC2-A9BC-430F-A41D-7DC067424B68}" dt="2026-06-05T17:55:43.707" v="1302" actId="478"/>
          <ac:picMkLst>
            <pc:docMk/>
            <pc:sldMk cId="2927165600" sldId="274"/>
            <ac:picMk id="5" creationId="{931637C0-804F-0AE6-E7CD-8CA4F9188BC2}"/>
          </ac:picMkLst>
        </pc:picChg>
        <pc:picChg chg="add mod">
          <ac:chgData name="William Rodriguezreyes" userId="0675fccfff3a8c6c" providerId="LiveId" clId="{69572AC2-A9BC-430F-A41D-7DC067424B68}" dt="2026-06-05T17:55:51.231" v="1306" actId="26606"/>
          <ac:picMkLst>
            <pc:docMk/>
            <pc:sldMk cId="2927165600" sldId="274"/>
            <ac:picMk id="7" creationId="{AA405FEB-73DA-34BD-4CD4-611EB0F2E260}"/>
          </ac:picMkLst>
        </pc:picChg>
      </pc:sldChg>
      <pc:sldChg chg="addSp delSp modSp new mod setBg">
        <pc:chgData name="William Rodriguezreyes" userId="0675fccfff3a8c6c" providerId="LiveId" clId="{69572AC2-A9BC-430F-A41D-7DC067424B68}" dt="2026-06-05T18:06:53.885" v="1326" actId="14100"/>
        <pc:sldMkLst>
          <pc:docMk/>
          <pc:sldMk cId="663255510" sldId="275"/>
        </pc:sldMkLst>
        <pc:spChg chg="del">
          <ac:chgData name="William Rodriguezreyes" userId="0675fccfff3a8c6c" providerId="LiveId" clId="{69572AC2-A9BC-430F-A41D-7DC067424B68}" dt="2026-06-05T18:06:04.274" v="1315" actId="26606"/>
          <ac:spMkLst>
            <pc:docMk/>
            <pc:sldMk cId="663255510" sldId="275"/>
            <ac:spMk id="2" creationId="{8C09EF6F-75F6-5B85-1242-2DAAD74C446B}"/>
          </ac:spMkLst>
        </pc:spChg>
        <pc:spChg chg="del">
          <ac:chgData name="William Rodriguezreyes" userId="0675fccfff3a8c6c" providerId="LiveId" clId="{69572AC2-A9BC-430F-A41D-7DC067424B68}" dt="2026-06-05T18:06:01.563" v="1314" actId="22"/>
          <ac:spMkLst>
            <pc:docMk/>
            <pc:sldMk cId="663255510" sldId="275"/>
            <ac:spMk id="3" creationId="{3660104D-5E38-6EE1-6B69-A2FE286CF752}"/>
          </ac:spMkLst>
        </pc:spChg>
        <pc:picChg chg="add mod ord">
          <ac:chgData name="William Rodriguezreyes" userId="0675fccfff3a8c6c" providerId="LiveId" clId="{69572AC2-A9BC-430F-A41D-7DC067424B68}" dt="2026-06-05T18:06:53.885" v="1326" actId="14100"/>
          <ac:picMkLst>
            <pc:docMk/>
            <pc:sldMk cId="663255510" sldId="275"/>
            <ac:picMk id="5" creationId="{DAE6A8F3-C2C8-8253-4DA4-38B2F3E04602}"/>
          </ac:picMkLst>
        </pc:picChg>
      </pc:sldChg>
      <pc:sldChg chg="addSp delSp modSp new mod setBg">
        <pc:chgData name="William Rodriguezreyes" userId="0675fccfff3a8c6c" providerId="LiveId" clId="{69572AC2-A9BC-430F-A41D-7DC067424B68}" dt="2026-06-05T18:11:38.222" v="1333" actId="962"/>
        <pc:sldMkLst>
          <pc:docMk/>
          <pc:sldMk cId="3525518954" sldId="276"/>
        </pc:sldMkLst>
        <pc:spChg chg="del">
          <ac:chgData name="William Rodriguezreyes" userId="0675fccfff3a8c6c" providerId="LiveId" clId="{69572AC2-A9BC-430F-A41D-7DC067424B68}" dt="2026-06-05T18:11:31.446" v="1329" actId="478"/>
          <ac:spMkLst>
            <pc:docMk/>
            <pc:sldMk cId="3525518954" sldId="276"/>
            <ac:spMk id="2" creationId="{0583E6C1-F6E6-9CF2-A801-3E8C97F157D5}"/>
          </ac:spMkLst>
        </pc:spChg>
        <pc:spChg chg="del">
          <ac:chgData name="William Rodriguezreyes" userId="0675fccfff3a8c6c" providerId="LiveId" clId="{69572AC2-A9BC-430F-A41D-7DC067424B68}" dt="2026-06-05T18:11:26.685" v="1328" actId="478"/>
          <ac:spMkLst>
            <pc:docMk/>
            <pc:sldMk cId="3525518954" sldId="276"/>
            <ac:spMk id="3" creationId="{3420F1FD-F6A6-7568-FE29-E7ACD0EDD8B6}"/>
          </ac:spMkLst>
        </pc:spChg>
        <pc:spChg chg="add">
          <ac:chgData name="William Rodriguezreyes" userId="0675fccfff3a8c6c" providerId="LiveId" clId="{69572AC2-A9BC-430F-A41D-7DC067424B68}" dt="2026-06-05T18:11:35.321" v="1331" actId="26606"/>
          <ac:spMkLst>
            <pc:docMk/>
            <pc:sldMk cId="3525518954" sldId="276"/>
            <ac:spMk id="10" creationId="{42A4FC2C-047E-45A5-965D-8E1E3BF09BC6}"/>
          </ac:spMkLst>
        </pc:spChg>
        <pc:picChg chg="add mod">
          <ac:chgData name="William Rodriguezreyes" userId="0675fccfff3a8c6c" providerId="LiveId" clId="{69572AC2-A9BC-430F-A41D-7DC067424B68}" dt="2026-06-05T18:11:38.222" v="1333" actId="962"/>
          <ac:picMkLst>
            <pc:docMk/>
            <pc:sldMk cId="3525518954" sldId="276"/>
            <ac:picMk id="5" creationId="{E39B30EE-D4C5-98F8-A0E3-998A85D61329}"/>
          </ac:picMkLst>
        </pc:picChg>
      </pc:sldChg>
      <pc:sldChg chg="addSp delSp modSp new mod ord">
        <pc:chgData name="William Rodriguezreyes" userId="0675fccfff3a8c6c" providerId="LiveId" clId="{69572AC2-A9BC-430F-A41D-7DC067424B68}" dt="2026-06-05T18:36:49.214" v="1527" actId="255"/>
        <pc:sldMkLst>
          <pc:docMk/>
          <pc:sldMk cId="2911014882" sldId="277"/>
        </pc:sldMkLst>
        <pc:spChg chg="del">
          <ac:chgData name="William Rodriguezreyes" userId="0675fccfff3a8c6c" providerId="LiveId" clId="{69572AC2-A9BC-430F-A41D-7DC067424B68}" dt="2026-06-05T18:21:20.578" v="1431" actId="478"/>
          <ac:spMkLst>
            <pc:docMk/>
            <pc:sldMk cId="2911014882" sldId="277"/>
            <ac:spMk id="2" creationId="{50A8F8AB-F980-0E16-4D13-D3ADD7A9E5AB}"/>
          </ac:spMkLst>
        </pc:spChg>
        <pc:spChg chg="del">
          <ac:chgData name="William Rodriguezreyes" userId="0675fccfff3a8c6c" providerId="LiveId" clId="{69572AC2-A9BC-430F-A41D-7DC067424B68}" dt="2026-06-05T18:21:23.298" v="1432" actId="478"/>
          <ac:spMkLst>
            <pc:docMk/>
            <pc:sldMk cId="2911014882" sldId="277"/>
            <ac:spMk id="3" creationId="{083B356A-6244-60D4-E97C-F61F525F0E57}"/>
          </ac:spMkLst>
        </pc:spChg>
        <pc:spChg chg="add mod">
          <ac:chgData name="William Rodriguezreyes" userId="0675fccfff3a8c6c" providerId="LiveId" clId="{69572AC2-A9BC-430F-A41D-7DC067424B68}" dt="2026-06-05T18:22:05.647" v="1437" actId="20577"/>
          <ac:spMkLst>
            <pc:docMk/>
            <pc:sldMk cId="2911014882" sldId="277"/>
            <ac:spMk id="5" creationId="{9231BAF9-6691-DE89-23A6-7A1D41C93897}"/>
          </ac:spMkLst>
        </pc:spChg>
        <pc:spChg chg="add mod">
          <ac:chgData name="William Rodriguezreyes" userId="0675fccfff3a8c6c" providerId="LiveId" clId="{69572AC2-A9BC-430F-A41D-7DC067424B68}" dt="2026-06-05T18:36:49.214" v="1527" actId="255"/>
          <ac:spMkLst>
            <pc:docMk/>
            <pc:sldMk cId="2911014882" sldId="277"/>
            <ac:spMk id="8" creationId="{B97F07A9-7F14-61C8-F8D7-02CF627FA471}"/>
          </ac:spMkLst>
        </pc:spChg>
        <pc:picChg chg="add mod">
          <ac:chgData name="William Rodriguezreyes" userId="0675fccfff3a8c6c" providerId="LiveId" clId="{69572AC2-A9BC-430F-A41D-7DC067424B68}" dt="2026-06-05T18:23:41.143" v="1446" actId="14100"/>
          <ac:picMkLst>
            <pc:docMk/>
            <pc:sldMk cId="2911014882" sldId="277"/>
            <ac:picMk id="7" creationId="{95F1DFEC-C906-6106-676E-AD383F136BB9}"/>
          </ac:picMkLst>
        </pc:picChg>
      </pc:sldChg>
      <pc:sldChg chg="addSp delSp modSp new mod">
        <pc:chgData name="William Rodriguezreyes" userId="0675fccfff3a8c6c" providerId="LiveId" clId="{69572AC2-A9BC-430F-A41D-7DC067424B68}" dt="2026-06-05T19:01:03.809" v="1649" actId="20577"/>
        <pc:sldMkLst>
          <pc:docMk/>
          <pc:sldMk cId="4000485334" sldId="278"/>
        </pc:sldMkLst>
        <pc:spChg chg="del">
          <ac:chgData name="William Rodriguezreyes" userId="0675fccfff3a8c6c" providerId="LiveId" clId="{69572AC2-A9BC-430F-A41D-7DC067424B68}" dt="2026-06-05T18:55:08.981" v="1571" actId="478"/>
          <ac:spMkLst>
            <pc:docMk/>
            <pc:sldMk cId="4000485334" sldId="278"/>
            <ac:spMk id="2" creationId="{2D7784B2-00D5-9253-E4F9-31AF7DD8C64A}"/>
          </ac:spMkLst>
        </pc:spChg>
        <pc:spChg chg="del">
          <ac:chgData name="William Rodriguezreyes" userId="0675fccfff3a8c6c" providerId="LiveId" clId="{69572AC2-A9BC-430F-A41D-7DC067424B68}" dt="2026-06-05T18:55:12.499" v="1572" actId="478"/>
          <ac:spMkLst>
            <pc:docMk/>
            <pc:sldMk cId="4000485334" sldId="278"/>
            <ac:spMk id="3" creationId="{AE4CA62C-126D-AFDF-CFDD-7ED3D82941B7}"/>
          </ac:spMkLst>
        </pc:spChg>
        <pc:spChg chg="add mod">
          <ac:chgData name="William Rodriguezreyes" userId="0675fccfff3a8c6c" providerId="LiveId" clId="{69572AC2-A9BC-430F-A41D-7DC067424B68}" dt="2026-06-05T18:55:47.746" v="1574"/>
          <ac:spMkLst>
            <pc:docMk/>
            <pc:sldMk cId="4000485334" sldId="278"/>
            <ac:spMk id="4" creationId="{39997BC4-AB34-6157-1170-60FC558FDB7C}"/>
          </ac:spMkLst>
        </pc:spChg>
        <pc:spChg chg="add del mod">
          <ac:chgData name="William Rodriguezreyes" userId="0675fccfff3a8c6c" providerId="LiveId" clId="{69572AC2-A9BC-430F-A41D-7DC067424B68}" dt="2026-06-05T18:58:23.954" v="1604" actId="478"/>
          <ac:spMkLst>
            <pc:docMk/>
            <pc:sldMk cId="4000485334" sldId="278"/>
            <ac:spMk id="5" creationId="{F7E3CEA0-3070-6EDC-9C54-2E64DBADBAB0}"/>
          </ac:spMkLst>
        </pc:spChg>
        <pc:spChg chg="add mod">
          <ac:chgData name="William Rodriguezreyes" userId="0675fccfff3a8c6c" providerId="LiveId" clId="{69572AC2-A9BC-430F-A41D-7DC067424B68}" dt="2026-06-05T19:00:36.921" v="1640" actId="1076"/>
          <ac:spMkLst>
            <pc:docMk/>
            <pc:sldMk cId="4000485334" sldId="278"/>
            <ac:spMk id="10" creationId="{3E0C6BF6-BE2F-0D4D-BE00-6E9AFA125708}"/>
          </ac:spMkLst>
        </pc:spChg>
        <pc:spChg chg="add mod">
          <ac:chgData name="William Rodriguezreyes" userId="0675fccfff3a8c6c" providerId="LiveId" clId="{69572AC2-A9BC-430F-A41D-7DC067424B68}" dt="2026-06-05T19:00:58.306" v="1647" actId="20577"/>
          <ac:spMkLst>
            <pc:docMk/>
            <pc:sldMk cId="4000485334" sldId="278"/>
            <ac:spMk id="15" creationId="{CF9EC764-2625-564E-8F1A-1C47D81B6D05}"/>
          </ac:spMkLst>
        </pc:spChg>
        <pc:spChg chg="add mod">
          <ac:chgData name="William Rodriguezreyes" userId="0675fccfff3a8c6c" providerId="LiveId" clId="{69572AC2-A9BC-430F-A41D-7DC067424B68}" dt="2026-06-05T19:01:03.809" v="1649" actId="20577"/>
          <ac:spMkLst>
            <pc:docMk/>
            <pc:sldMk cId="4000485334" sldId="278"/>
            <ac:spMk id="16" creationId="{D012E571-6C8D-6C1C-72D2-7DA9FFB71E39}"/>
          </ac:spMkLst>
        </pc:spChg>
        <pc:picChg chg="add del mod">
          <ac:chgData name="William Rodriguezreyes" userId="0675fccfff3a8c6c" providerId="LiveId" clId="{69572AC2-A9BC-430F-A41D-7DC067424B68}" dt="2026-06-05T18:58:20.322" v="1602" actId="478"/>
          <ac:picMkLst>
            <pc:docMk/>
            <pc:sldMk cId="4000485334" sldId="278"/>
            <ac:picMk id="7" creationId="{5E989B6E-5802-2B96-EA3B-BB5968FEF3F2}"/>
          </ac:picMkLst>
        </pc:picChg>
        <pc:picChg chg="add mod">
          <ac:chgData name="William Rodriguezreyes" userId="0675fccfff3a8c6c" providerId="LiveId" clId="{69572AC2-A9BC-430F-A41D-7DC067424B68}" dt="2026-06-05T18:59:48.914" v="1627" actId="14100"/>
          <ac:picMkLst>
            <pc:docMk/>
            <pc:sldMk cId="4000485334" sldId="278"/>
            <ac:picMk id="9" creationId="{CDA3380F-2AB6-A71E-43A5-EA393106D64E}"/>
          </ac:picMkLst>
        </pc:picChg>
        <pc:picChg chg="add mod">
          <ac:chgData name="William Rodriguezreyes" userId="0675fccfff3a8c6c" providerId="LiveId" clId="{69572AC2-A9BC-430F-A41D-7DC067424B68}" dt="2026-06-05T18:59:53.713" v="1628" actId="1076"/>
          <ac:picMkLst>
            <pc:docMk/>
            <pc:sldMk cId="4000485334" sldId="278"/>
            <ac:picMk id="12" creationId="{23A39859-28E5-9E01-0D6A-EF0E05818EA0}"/>
          </ac:picMkLst>
        </pc:picChg>
        <pc:picChg chg="add mod">
          <ac:chgData name="William Rodriguezreyes" userId="0675fccfff3a8c6c" providerId="LiveId" clId="{69572AC2-A9BC-430F-A41D-7DC067424B68}" dt="2026-06-05T19:00:34.474" v="1639" actId="14100"/>
          <ac:picMkLst>
            <pc:docMk/>
            <pc:sldMk cId="4000485334" sldId="278"/>
            <ac:picMk id="14" creationId="{FAD231FB-C962-7DF0-96C6-D62424F87083}"/>
          </ac:picMkLst>
        </pc:picChg>
      </pc:sldChg>
      <pc:sldChg chg="addSp delSp modSp add mod">
        <pc:chgData name="William Rodriguezreyes" userId="0675fccfff3a8c6c" providerId="LiveId" clId="{69572AC2-A9BC-430F-A41D-7DC067424B68}" dt="2026-06-05T19:04:47.047" v="1701" actId="20577"/>
        <pc:sldMkLst>
          <pc:docMk/>
          <pc:sldMk cId="537961023" sldId="279"/>
        </pc:sldMkLst>
        <pc:spChg chg="mod">
          <ac:chgData name="William Rodriguezreyes" userId="0675fccfff3a8c6c" providerId="LiveId" clId="{69572AC2-A9BC-430F-A41D-7DC067424B68}" dt="2026-06-05T19:02:33.042" v="1665" actId="20577"/>
          <ac:spMkLst>
            <pc:docMk/>
            <pc:sldMk cId="537961023" sldId="279"/>
            <ac:spMk id="10" creationId="{24C2C710-C3F4-C2BF-6929-23C9C72648D9}"/>
          </ac:spMkLst>
        </pc:spChg>
        <pc:spChg chg="mod">
          <ac:chgData name="William Rodriguezreyes" userId="0675fccfff3a8c6c" providerId="LiveId" clId="{69572AC2-A9BC-430F-A41D-7DC067424B68}" dt="2026-06-05T19:03:54.199" v="1684" actId="20577"/>
          <ac:spMkLst>
            <pc:docMk/>
            <pc:sldMk cId="537961023" sldId="279"/>
            <ac:spMk id="15" creationId="{CB0A4DDB-DF9D-1C00-95B6-99C5C8E606D9}"/>
          </ac:spMkLst>
        </pc:spChg>
        <pc:spChg chg="mod">
          <ac:chgData name="William Rodriguezreyes" userId="0675fccfff3a8c6c" providerId="LiveId" clId="{69572AC2-A9BC-430F-A41D-7DC067424B68}" dt="2026-06-05T19:04:47.047" v="1701" actId="20577"/>
          <ac:spMkLst>
            <pc:docMk/>
            <pc:sldMk cId="537961023" sldId="279"/>
            <ac:spMk id="16" creationId="{7C632E9E-87D3-3511-79C9-A697543A3A5B}"/>
          </ac:spMkLst>
        </pc:spChg>
        <pc:picChg chg="add mod modCrop">
          <ac:chgData name="William Rodriguezreyes" userId="0675fccfff3a8c6c" providerId="LiveId" clId="{69572AC2-A9BC-430F-A41D-7DC067424B68}" dt="2026-06-05T19:02:13.442" v="1662" actId="732"/>
          <ac:picMkLst>
            <pc:docMk/>
            <pc:sldMk cId="537961023" sldId="279"/>
            <ac:picMk id="3" creationId="{11DB6D40-CE88-22CD-7B14-8541CA05E48D}"/>
          </ac:picMkLst>
        </pc:picChg>
        <pc:picChg chg="add mod modCrop">
          <ac:chgData name="William Rodriguezreyes" userId="0675fccfff3a8c6c" providerId="LiveId" clId="{69572AC2-A9BC-430F-A41D-7DC067424B68}" dt="2026-06-05T19:03:47.848" v="1682" actId="14100"/>
          <ac:picMkLst>
            <pc:docMk/>
            <pc:sldMk cId="537961023" sldId="279"/>
            <ac:picMk id="5" creationId="{B3DDAF9F-D80B-130D-8909-8E118E68C624}"/>
          </ac:picMkLst>
        </pc:picChg>
        <pc:picChg chg="add mod">
          <ac:chgData name="William Rodriguezreyes" userId="0675fccfff3a8c6c" providerId="LiveId" clId="{69572AC2-A9BC-430F-A41D-7DC067424B68}" dt="2026-06-05T19:04:37.832" v="1697" actId="14100"/>
          <ac:picMkLst>
            <pc:docMk/>
            <pc:sldMk cId="537961023" sldId="279"/>
            <ac:picMk id="7" creationId="{FC954A45-84F0-310C-1FE2-D4FEDAC22F2E}"/>
          </ac:picMkLst>
        </pc:picChg>
        <pc:picChg chg="del">
          <ac:chgData name="William Rodriguezreyes" userId="0675fccfff3a8c6c" providerId="LiveId" clId="{69572AC2-A9BC-430F-A41D-7DC067424B68}" dt="2026-06-05T19:01:14.002" v="1651" actId="478"/>
          <ac:picMkLst>
            <pc:docMk/>
            <pc:sldMk cId="537961023" sldId="279"/>
            <ac:picMk id="9" creationId="{CFD6D275-C646-727C-AEF1-29644A7AEABC}"/>
          </ac:picMkLst>
        </pc:picChg>
        <pc:picChg chg="del">
          <ac:chgData name="William Rodriguezreyes" userId="0675fccfff3a8c6c" providerId="LiveId" clId="{69572AC2-A9BC-430F-A41D-7DC067424B68}" dt="2026-06-05T19:02:38.073" v="1666" actId="478"/>
          <ac:picMkLst>
            <pc:docMk/>
            <pc:sldMk cId="537961023" sldId="279"/>
            <ac:picMk id="12" creationId="{7545FAE8-D605-D17C-73BE-749B972FAE3A}"/>
          </ac:picMkLst>
        </pc:picChg>
        <pc:picChg chg="del">
          <ac:chgData name="William Rodriguezreyes" userId="0675fccfff3a8c6c" providerId="LiveId" clId="{69572AC2-A9BC-430F-A41D-7DC067424B68}" dt="2026-06-05T19:03:58.176" v="1685" actId="478"/>
          <ac:picMkLst>
            <pc:docMk/>
            <pc:sldMk cId="537961023" sldId="279"/>
            <ac:picMk id="14" creationId="{97D5A4EB-0271-43D0-4D70-5B504ADEB5CD}"/>
          </ac:picMkLst>
        </pc:picChg>
      </pc:sldChg>
      <pc:sldChg chg="addSp delSp modSp new mod setBg addAnim">
        <pc:chgData name="William Rodriguezreyes" userId="0675fccfff3a8c6c" providerId="LiveId" clId="{69572AC2-A9BC-430F-A41D-7DC067424B68}" dt="2026-06-05T19:17:41.772" v="1789" actId="20577"/>
        <pc:sldMkLst>
          <pc:docMk/>
          <pc:sldMk cId="9860248" sldId="280"/>
        </pc:sldMkLst>
        <pc:spChg chg="mod">
          <ac:chgData name="William Rodriguezreyes" userId="0675fccfff3a8c6c" providerId="LiveId" clId="{69572AC2-A9BC-430F-A41D-7DC067424B68}" dt="2026-06-05T19:17:41.772" v="1789" actId="20577"/>
          <ac:spMkLst>
            <pc:docMk/>
            <pc:sldMk cId="9860248" sldId="280"/>
            <ac:spMk id="2" creationId="{7E32897A-A152-41F4-0AB1-255B1156356B}"/>
          </ac:spMkLst>
        </pc:spChg>
        <pc:spChg chg="del">
          <ac:chgData name="William Rodriguezreyes" userId="0675fccfff3a8c6c" providerId="LiveId" clId="{69572AC2-A9BC-430F-A41D-7DC067424B68}" dt="2026-06-05T19:17:07.614" v="1773" actId="478"/>
          <ac:spMkLst>
            <pc:docMk/>
            <pc:sldMk cId="9860248" sldId="280"/>
            <ac:spMk id="3" creationId="{C2714802-6EFF-4F84-4A0B-47032F4991A3}"/>
          </ac:spMkLst>
        </pc:spChg>
        <pc:spChg chg="add">
          <ac:chgData name="William Rodriguezreyes" userId="0675fccfff3a8c6c" providerId="LiveId" clId="{69572AC2-A9BC-430F-A41D-7DC067424B68}" dt="2026-06-05T19:17:18.567" v="1775" actId="26606"/>
          <ac:spMkLst>
            <pc:docMk/>
            <pc:sldMk cId="9860248" sldId="280"/>
            <ac:spMk id="8" creationId="{ECC07320-C2CA-4E29-8481-9D9E143C7788}"/>
          </ac:spMkLst>
        </pc:spChg>
        <pc:spChg chg="add">
          <ac:chgData name="William Rodriguezreyes" userId="0675fccfff3a8c6c" providerId="LiveId" clId="{69572AC2-A9BC-430F-A41D-7DC067424B68}" dt="2026-06-05T19:17:18.567" v="1775" actId="26606"/>
          <ac:spMkLst>
            <pc:docMk/>
            <pc:sldMk cId="9860248" sldId="280"/>
            <ac:spMk id="10" creationId="{178FB36B-5BFE-42CA-BC60-1115E0D95EEC}"/>
          </ac:spMkLst>
        </pc:spChg>
        <pc:picChg chg="add">
          <ac:chgData name="William Rodriguezreyes" userId="0675fccfff3a8c6c" providerId="LiveId" clId="{69572AC2-A9BC-430F-A41D-7DC067424B68}" dt="2026-06-05T19:17:18.567" v="1775" actId="26606"/>
          <ac:picMkLst>
            <pc:docMk/>
            <pc:sldMk cId="9860248" sldId="280"/>
            <ac:picMk id="4" creationId="{BFDC76FA-82F1-684C-095A-E7F0A1CCDB84}"/>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35F098-B45D-4676-9F65-7891D6C5A3FC}" type="datetimeFigureOut">
              <a:rPr lang="en-US" smtClean="0"/>
              <a:t>6/5/2026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95E1191-49A7-4784-B9E9-FA87AFE605C9}" type="slidenum">
              <a:rPr lang="en-US" smtClean="0"/>
              <a:t>‹#›</a:t>
            </a:fld>
            <a:endParaRPr lang="en-US"/>
          </a:p>
        </p:txBody>
      </p:sp>
    </p:spTree>
    <p:extLst>
      <p:ext uri="{BB962C8B-B14F-4D97-AF65-F5344CB8AC3E}">
        <p14:creationId xmlns:p14="http://schemas.microsoft.com/office/powerpoint/2010/main" val="4286548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95E1191-49A7-4784-B9E9-FA87AFE605C9}" type="slidenum">
              <a:rPr lang="en-US" smtClean="0"/>
              <a:t>1</a:t>
            </a:fld>
            <a:endParaRPr lang="en-US"/>
          </a:p>
        </p:txBody>
      </p:sp>
    </p:spTree>
    <p:extLst>
      <p:ext uri="{BB962C8B-B14F-4D97-AF65-F5344CB8AC3E}">
        <p14:creationId xmlns:p14="http://schemas.microsoft.com/office/powerpoint/2010/main" val="5717898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By the 1700s, there were 13 British colonies in North America along the Atlantic coast. Historians divide these colonies into three regions: New England, the Middle, and the Southern. The differences in their geography, climate, and natural resources allowed people to produce different products and services, which influenced the development of their industries and economy. The colonial regions also varied in their demographics and the structure of their governments. Some early local governments were more democratic than others. The different characteristics in each region influenced the colonists’ opportunities and way of life.</a:t>
            </a:r>
            <a:endParaRPr lang="en-US" dirty="0"/>
          </a:p>
        </p:txBody>
      </p:sp>
      <p:sp>
        <p:nvSpPr>
          <p:cNvPr id="4" name="Slide Number Placeholder 3"/>
          <p:cNvSpPr>
            <a:spLocks noGrp="1"/>
          </p:cNvSpPr>
          <p:nvPr>
            <p:ph type="sldNum" sz="quarter" idx="5"/>
          </p:nvPr>
        </p:nvSpPr>
        <p:spPr/>
        <p:txBody>
          <a:bodyPr/>
          <a:lstStyle/>
          <a:p>
            <a:fld id="{295E1191-49A7-4784-B9E9-FA87AFE605C9}" type="slidenum">
              <a:rPr lang="en-US" smtClean="0"/>
              <a:t>3</a:t>
            </a:fld>
            <a:endParaRPr lang="en-US"/>
          </a:p>
        </p:txBody>
      </p:sp>
    </p:spTree>
    <p:extLst>
      <p:ext uri="{BB962C8B-B14F-4D97-AF65-F5344CB8AC3E}">
        <p14:creationId xmlns:p14="http://schemas.microsoft.com/office/powerpoint/2010/main" val="31885314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95E1191-49A7-4784-B9E9-FA87AFE605C9}" type="slidenum">
              <a:rPr lang="en-US" smtClean="0"/>
              <a:t>4</a:t>
            </a:fld>
            <a:endParaRPr lang="en-US"/>
          </a:p>
        </p:txBody>
      </p:sp>
    </p:spTree>
    <p:extLst>
      <p:ext uri="{BB962C8B-B14F-4D97-AF65-F5344CB8AC3E}">
        <p14:creationId xmlns:p14="http://schemas.microsoft.com/office/powerpoint/2010/main" val="29378358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a:solidFill>
                  <a:schemeClr val="tx1"/>
                </a:solidFill>
                <a:effectLst/>
                <a:latin typeface="+mn-lt"/>
                <a:ea typeface="+mn-ea"/>
                <a:cs typeface="+mn-cs"/>
              </a:rPr>
              <a:t>The Geography: </a:t>
            </a:r>
            <a:r>
              <a:rPr lang="en-US" sz="1200" b="0" i="0" kern="1200" dirty="0">
                <a:solidFill>
                  <a:schemeClr val="tx1"/>
                </a:solidFill>
                <a:effectLst/>
                <a:latin typeface="+mn-lt"/>
                <a:ea typeface="+mn-ea"/>
                <a:cs typeface="+mn-cs"/>
              </a:rPr>
              <a:t>The New England Region was the northernmost region and included Massachusetts Bay, Rhode Island, Connecticut, and New Hampshire. The climate in New England is hot in the summer and cold in the winter. While the winters were harsh, the cold weather provided a respite from insects and germs that could cause disease. New England has rocky soil, thick forests, many rivers, and easy access to the sea.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geography influenced settlement patterns, leading to small farms and a focus on fishing, shipbuilding, and trade.</a:t>
            </a:r>
          </a:p>
          <a:p>
            <a:endParaRPr lang="en-US" sz="1200" b="0" i="0" kern="1200" dirty="0">
              <a:solidFill>
                <a:schemeClr val="tx1"/>
              </a:solidFill>
              <a:effectLst/>
              <a:latin typeface="+mn-lt"/>
              <a:ea typeface="+mn-ea"/>
              <a:cs typeface="+mn-cs"/>
            </a:endParaRPr>
          </a:p>
          <a:p>
            <a:endParaRPr lang="en-US"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295E1191-49A7-4784-B9E9-FA87AFE605C9}" type="slidenum">
              <a:rPr lang="en-US" smtClean="0"/>
              <a:t>6</a:t>
            </a:fld>
            <a:endParaRPr lang="en-US"/>
          </a:p>
        </p:txBody>
      </p:sp>
    </p:spTree>
    <p:extLst>
      <p:ext uri="{BB962C8B-B14F-4D97-AF65-F5344CB8AC3E}">
        <p14:creationId xmlns:p14="http://schemas.microsoft.com/office/powerpoint/2010/main" val="21350751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5262F5-2671-061C-B5D0-02A4AC15EC6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239D85B-A10F-609E-0961-F7A59B5C670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6DCB36A-6E0D-4026-AAC8-BCA244E07658}"/>
              </a:ext>
            </a:extLst>
          </p:cNvPr>
          <p:cNvSpPr>
            <a:spLocks noGrp="1"/>
          </p:cNvSpPr>
          <p:nvPr>
            <p:ph type="body" idx="1"/>
          </p:nvPr>
        </p:nvSpPr>
        <p:spPr/>
        <p:txBody>
          <a:bodyPr/>
          <a:lstStyle/>
          <a:p>
            <a:r>
              <a:rPr lang="en-US" sz="1200" b="1" i="0" kern="1200" dirty="0">
                <a:solidFill>
                  <a:schemeClr val="tx1"/>
                </a:solidFill>
                <a:effectLst/>
                <a:latin typeface="+mn-lt"/>
                <a:ea typeface="+mn-ea"/>
                <a:cs typeface="+mn-cs"/>
              </a:rPr>
              <a:t>Economy</a:t>
            </a:r>
            <a:r>
              <a:rPr lang="en-US" sz="1200" b="0" i="0" kern="1200" dirty="0">
                <a:solidFill>
                  <a:schemeClr val="tx1"/>
                </a:solidFill>
                <a:effectLst/>
                <a:latin typeface="+mn-lt"/>
                <a:ea typeface="+mn-ea"/>
                <a:cs typeface="+mn-cs"/>
              </a:rPr>
              <a:t>: Because of these natural resources, New England’s economy includes a variety of industries. The climate and soil made it possible to cultivate the land on small farms. Crops such as corn, squash, onions, and beans could be planted in the spring and harvested in the fall. Farms could also maintain apple orchards and livestock. The many rivers and easy access to the sea enabled fishing, trapping, and trade. Cape Cod was named after the abundance of codfish. Whaling was a lucrative business as whale oil was used in every colony for soap, candles, and lamp oil. Lumber from the dense forests was used to build houses and ships.</a:t>
            </a:r>
          </a:p>
          <a:p>
            <a:endParaRPr lang="en-US" sz="1200" b="0" i="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ED6E7624-6C49-8B91-BEE9-59558AE2D104}"/>
              </a:ext>
            </a:extLst>
          </p:cNvPr>
          <p:cNvSpPr>
            <a:spLocks noGrp="1"/>
          </p:cNvSpPr>
          <p:nvPr>
            <p:ph type="sldNum" sz="quarter" idx="5"/>
          </p:nvPr>
        </p:nvSpPr>
        <p:spPr/>
        <p:txBody>
          <a:bodyPr/>
          <a:lstStyle/>
          <a:p>
            <a:fld id="{295E1191-49A7-4784-B9E9-FA87AFE605C9}" type="slidenum">
              <a:rPr lang="en-US" smtClean="0"/>
              <a:t>7</a:t>
            </a:fld>
            <a:endParaRPr lang="en-US"/>
          </a:p>
        </p:txBody>
      </p:sp>
    </p:spTree>
    <p:extLst>
      <p:ext uri="{BB962C8B-B14F-4D97-AF65-F5344CB8AC3E}">
        <p14:creationId xmlns:p14="http://schemas.microsoft.com/office/powerpoint/2010/main" val="25090510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684510-4199-CE7C-E8C2-C4490EF3570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37FF9E-F857-7110-AF90-96A3AC9FE77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BA2C288-7720-CB33-1704-B4EE9BEE4DF4}"/>
              </a:ext>
            </a:extLst>
          </p:cNvPr>
          <p:cNvSpPr>
            <a:spLocks noGrp="1"/>
          </p:cNvSpPr>
          <p:nvPr>
            <p:ph type="body" idx="1"/>
          </p:nvPr>
        </p:nvSpPr>
        <p:spPr/>
        <p:txBody>
          <a:bodyPr/>
          <a:lstStyle/>
          <a:p>
            <a:r>
              <a:rPr lang="en-US" sz="1200" b="1" i="0" kern="1200" dirty="0">
                <a:solidFill>
                  <a:schemeClr val="tx1"/>
                </a:solidFill>
                <a:effectLst/>
                <a:latin typeface="+mn-lt"/>
                <a:ea typeface="+mn-ea"/>
                <a:cs typeface="+mn-cs"/>
              </a:rPr>
              <a:t>Demographics: </a:t>
            </a:r>
            <a:r>
              <a:rPr lang="en-US" sz="1200" b="0" i="0" kern="1200" dirty="0">
                <a:solidFill>
                  <a:schemeClr val="tx1"/>
                </a:solidFill>
                <a:effectLst/>
                <a:latin typeface="+mn-lt"/>
                <a:ea typeface="+mn-ea"/>
                <a:cs typeface="+mn-cs"/>
              </a:rPr>
              <a:t>The first Europeans to permanently settle in New England were the pilgrims in 1620, followed by the Puritans in 1630. They came in part to escape religious persecution by the Church of England. Religion guided every aspect of their daily lives. The Puritans were very strict in their religious beliefs and were not accepting of other religions. Because of this, an outspoken minister named Roger Williams was banished from Massachusetts and left to found a new colony in Rhode Island. He was followed by Anne Hutchinson, who also spoke out against some of the strict Puritan practices and was banished. The Rhode Island colony offered more religious freedom.</a:t>
            </a:r>
          </a:p>
          <a:p>
            <a:endParaRPr lang="en-US" sz="1200" b="0" i="0" kern="1200" dirty="0">
              <a:solidFill>
                <a:schemeClr val="tx1"/>
              </a:solidFill>
              <a:effectLst/>
              <a:latin typeface="+mn-lt"/>
              <a:ea typeface="+mn-ea"/>
              <a:cs typeface="+mn-cs"/>
            </a:endParaRPr>
          </a:p>
          <a:p>
            <a:br>
              <a:rPr lang="en-US" dirty="0"/>
            </a:br>
            <a:endParaRPr lang="en-US" dirty="0"/>
          </a:p>
        </p:txBody>
      </p:sp>
      <p:sp>
        <p:nvSpPr>
          <p:cNvPr id="4" name="Slide Number Placeholder 3">
            <a:extLst>
              <a:ext uri="{FF2B5EF4-FFF2-40B4-BE49-F238E27FC236}">
                <a16:creationId xmlns:a16="http://schemas.microsoft.com/office/drawing/2014/main" id="{7757B710-438D-BBF9-8965-1E877F05DADB}"/>
              </a:ext>
            </a:extLst>
          </p:cNvPr>
          <p:cNvSpPr>
            <a:spLocks noGrp="1"/>
          </p:cNvSpPr>
          <p:nvPr>
            <p:ph type="sldNum" sz="quarter" idx="5"/>
          </p:nvPr>
        </p:nvSpPr>
        <p:spPr/>
        <p:txBody>
          <a:bodyPr/>
          <a:lstStyle/>
          <a:p>
            <a:fld id="{295E1191-49A7-4784-B9E9-FA87AFE605C9}" type="slidenum">
              <a:rPr lang="en-US" smtClean="0"/>
              <a:t>8</a:t>
            </a:fld>
            <a:endParaRPr lang="en-US"/>
          </a:p>
        </p:txBody>
      </p:sp>
    </p:spTree>
    <p:extLst>
      <p:ext uri="{BB962C8B-B14F-4D97-AF65-F5344CB8AC3E}">
        <p14:creationId xmlns:p14="http://schemas.microsoft.com/office/powerpoint/2010/main" val="10008548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E8E3D3-1518-0201-29D1-FED1488873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A68F7DA-2676-B0B3-1C2E-255F371BBC9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4408CF7-EDC5-A25F-A14C-7297D2BD7251}"/>
              </a:ext>
            </a:extLst>
          </p:cNvPr>
          <p:cNvSpPr>
            <a:spLocks noGrp="1"/>
          </p:cNvSpPr>
          <p:nvPr>
            <p:ph type="body" idx="1"/>
          </p:nvPr>
        </p:nvSpPr>
        <p:spPr/>
        <p:txBody>
          <a:bodyPr/>
          <a:lstStyle/>
          <a:p>
            <a:r>
              <a:rPr lang="en-US" sz="1200" b="1" i="0" kern="1200" dirty="0">
                <a:solidFill>
                  <a:schemeClr val="tx1"/>
                </a:solidFill>
                <a:effectLst/>
                <a:latin typeface="+mn-lt"/>
                <a:ea typeface="+mn-ea"/>
                <a:cs typeface="+mn-cs"/>
              </a:rPr>
              <a:t>Government</a:t>
            </a:r>
            <a:r>
              <a:rPr lang="en-US" sz="1200" b="0" i="0" kern="1200" dirty="0">
                <a:solidFill>
                  <a:schemeClr val="tx1"/>
                </a:solidFill>
                <a:effectLst/>
                <a:latin typeface="+mn-lt"/>
                <a:ea typeface="+mn-ea"/>
                <a:cs typeface="+mn-cs"/>
              </a:rPr>
              <a:t>: The colonists in New England created a more democratic system of government than they were afforded in Europe. They held town meetings where colonists could meet and vote on local issues. Men who owned land were permitted to vote, and they elected representatives, local officials, and governors.</a:t>
            </a:r>
          </a:p>
          <a:p>
            <a:br>
              <a:rPr lang="en-US" dirty="0"/>
            </a:br>
            <a:endParaRPr lang="en-US" dirty="0"/>
          </a:p>
        </p:txBody>
      </p:sp>
      <p:sp>
        <p:nvSpPr>
          <p:cNvPr id="4" name="Slide Number Placeholder 3">
            <a:extLst>
              <a:ext uri="{FF2B5EF4-FFF2-40B4-BE49-F238E27FC236}">
                <a16:creationId xmlns:a16="http://schemas.microsoft.com/office/drawing/2014/main" id="{208AE41F-2959-D508-4FEF-929A8851C57E}"/>
              </a:ext>
            </a:extLst>
          </p:cNvPr>
          <p:cNvSpPr>
            <a:spLocks noGrp="1"/>
          </p:cNvSpPr>
          <p:nvPr>
            <p:ph type="sldNum" sz="quarter" idx="5"/>
          </p:nvPr>
        </p:nvSpPr>
        <p:spPr/>
        <p:txBody>
          <a:bodyPr/>
          <a:lstStyle/>
          <a:p>
            <a:fld id="{295E1191-49A7-4784-B9E9-FA87AFE605C9}" type="slidenum">
              <a:rPr lang="en-US" smtClean="0"/>
              <a:t>9</a:t>
            </a:fld>
            <a:endParaRPr lang="en-US"/>
          </a:p>
        </p:txBody>
      </p:sp>
    </p:spTree>
    <p:extLst>
      <p:ext uri="{BB962C8B-B14F-4D97-AF65-F5344CB8AC3E}">
        <p14:creationId xmlns:p14="http://schemas.microsoft.com/office/powerpoint/2010/main" val="27568987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6740F6-5189-9A51-702B-65A45D49FA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1B6A028-D2E1-2082-316C-3D57281B5D7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FB51D94-B654-05BB-0994-A1D5BA2A73DD}"/>
              </a:ext>
            </a:extLst>
          </p:cNvPr>
          <p:cNvSpPr>
            <a:spLocks noGrp="1"/>
          </p:cNvSpPr>
          <p:nvPr>
            <p:ph type="body" idx="1"/>
          </p:nvPr>
        </p:nvSpPr>
        <p:spPr/>
        <p:txBody>
          <a:bodyPr/>
          <a:lstStyle/>
          <a:p>
            <a:r>
              <a:rPr lang="en-US" sz="1200" b="1" i="0" kern="1200" dirty="0">
                <a:solidFill>
                  <a:schemeClr val="tx1"/>
                </a:solidFill>
                <a:effectLst/>
                <a:latin typeface="+mn-lt"/>
                <a:ea typeface="+mn-ea"/>
                <a:cs typeface="+mn-cs"/>
              </a:rPr>
              <a:t>Geography: </a:t>
            </a:r>
            <a:r>
              <a:rPr lang="en-US" sz="1200" b="0" i="0" kern="1200" dirty="0">
                <a:solidFill>
                  <a:schemeClr val="tx1"/>
                </a:solidFill>
                <a:effectLst/>
                <a:latin typeface="+mn-lt"/>
                <a:ea typeface="+mn-ea"/>
                <a:cs typeface="+mn-cs"/>
              </a:rPr>
              <a:t>The Middle Region included New York, Pennsylvania, New Jersey, and Delaware. The climate is similar to the New England region, with hot summers and cold winters. The area has large rivers and river valleys, such as the Mohawk River Valley in New York and the Susquehanna Valley in Pennsylvania. It has fertile soil and a longer growing season than New England. The region has many forests as well as abundant minerals such as iron, coal, and copper. Harbors in New York, New Jersey, and Delaware made the middle region an ideal place for shipping and trade.</a:t>
            </a:r>
          </a:p>
          <a:p>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Known for fertile soil and moderate climate, suitable for agriculture. Geography facilitated access to rivers, making it significant for trade and interaction.</a:t>
            </a:r>
          </a:p>
          <a:p>
            <a:endParaRPr lang="en-US" sz="1200" b="0" i="0" kern="1200" dirty="0">
              <a:solidFill>
                <a:schemeClr val="tx1"/>
              </a:solidFill>
              <a:effectLst/>
              <a:latin typeface="+mn-lt"/>
              <a:ea typeface="+mn-ea"/>
              <a:cs typeface="+mn-cs"/>
            </a:endParaRPr>
          </a:p>
          <a:p>
            <a:endParaRPr lang="en-US" sz="1200" b="0" i="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27F21030-519B-D93A-1BA0-BC4A9656227D}"/>
              </a:ext>
            </a:extLst>
          </p:cNvPr>
          <p:cNvSpPr>
            <a:spLocks noGrp="1"/>
          </p:cNvSpPr>
          <p:nvPr>
            <p:ph type="sldNum" sz="quarter" idx="5"/>
          </p:nvPr>
        </p:nvSpPr>
        <p:spPr/>
        <p:txBody>
          <a:bodyPr/>
          <a:lstStyle/>
          <a:p>
            <a:fld id="{295E1191-49A7-4784-B9E9-FA87AFE605C9}" type="slidenum">
              <a:rPr lang="en-US" smtClean="0"/>
              <a:t>11</a:t>
            </a:fld>
            <a:endParaRPr lang="en-US"/>
          </a:p>
        </p:txBody>
      </p:sp>
    </p:spTree>
    <p:extLst>
      <p:ext uri="{BB962C8B-B14F-4D97-AF65-F5344CB8AC3E}">
        <p14:creationId xmlns:p14="http://schemas.microsoft.com/office/powerpoint/2010/main" val="6281490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AC9C8A-A8A4-2C35-D54C-AEBB170A2E7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38CFF98-0857-9CAF-32AE-E3B80A5249C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BDA47AD-D63D-1C3C-2144-FFC223BA8D54}"/>
              </a:ext>
            </a:extLst>
          </p:cNvPr>
          <p:cNvSpPr>
            <a:spLocks noGrp="1"/>
          </p:cNvSpPr>
          <p:nvPr>
            <p:ph type="body" idx="1"/>
          </p:nvPr>
        </p:nvSpPr>
        <p:spPr/>
        <p:txBody>
          <a:bodyPr/>
          <a:lstStyle/>
          <a:p>
            <a:r>
              <a:rPr lang="en-US" sz="1200" b="1" i="0" kern="1200" dirty="0">
                <a:solidFill>
                  <a:schemeClr val="tx1"/>
                </a:solidFill>
                <a:effectLst/>
                <a:latin typeface="+mn-lt"/>
                <a:ea typeface="+mn-ea"/>
                <a:cs typeface="+mn-cs"/>
              </a:rPr>
              <a:t>Economy</a:t>
            </a:r>
            <a:r>
              <a:rPr lang="en-US" sz="1200" b="0" i="0" kern="1200" dirty="0">
                <a:solidFill>
                  <a:schemeClr val="tx1"/>
                </a:solidFill>
                <a:effectLst/>
                <a:latin typeface="+mn-lt"/>
                <a:ea typeface="+mn-ea"/>
                <a:cs typeface="+mn-cs"/>
              </a:rPr>
              <a:t>: The middle region’s resources enabled colonists to develop a strong economy. They farmed the rich soil, cultivating wheat, corn, vegetables, and tobacco, and raised livestock such as dairy cattle. The rivers provided a means of transportation for trade and trapping. Many other colonists were merchants, miners, sailors, or lumbermen.</a:t>
            </a:r>
          </a:p>
          <a:p>
            <a:endParaRPr lang="en-US" sz="1200" b="0" i="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5675BA26-83DC-00E6-A3EF-AF33237959A8}"/>
              </a:ext>
            </a:extLst>
          </p:cNvPr>
          <p:cNvSpPr>
            <a:spLocks noGrp="1"/>
          </p:cNvSpPr>
          <p:nvPr>
            <p:ph type="sldNum" sz="quarter" idx="5"/>
          </p:nvPr>
        </p:nvSpPr>
        <p:spPr/>
        <p:txBody>
          <a:bodyPr/>
          <a:lstStyle/>
          <a:p>
            <a:fld id="{295E1191-49A7-4784-B9E9-FA87AFE605C9}" type="slidenum">
              <a:rPr lang="en-US" smtClean="0"/>
              <a:t>12</a:t>
            </a:fld>
            <a:endParaRPr lang="en-US"/>
          </a:p>
        </p:txBody>
      </p:sp>
    </p:spTree>
    <p:extLst>
      <p:ext uri="{BB962C8B-B14F-4D97-AF65-F5344CB8AC3E}">
        <p14:creationId xmlns:p14="http://schemas.microsoft.com/office/powerpoint/2010/main" val="26308304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4A18B4-A43A-4A54-516C-3A4538FAA7C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B941998-A8FC-C143-8A7A-4A7AC0DFAFF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29E266F-1C55-B19E-2CD2-B9CC92EF4A16}"/>
              </a:ext>
            </a:extLst>
          </p:cNvPr>
          <p:cNvSpPr>
            <a:spLocks noGrp="1"/>
          </p:cNvSpPr>
          <p:nvPr>
            <p:ph type="body" idx="1"/>
          </p:nvPr>
        </p:nvSpPr>
        <p:spPr/>
        <p:txBody>
          <a:bodyPr/>
          <a:lstStyle/>
          <a:p>
            <a:r>
              <a:rPr lang="en-US" sz="1200" b="1" i="0" kern="1200" dirty="0">
                <a:solidFill>
                  <a:schemeClr val="tx1"/>
                </a:solidFill>
                <a:effectLst/>
                <a:latin typeface="+mn-lt"/>
                <a:ea typeface="+mn-ea"/>
                <a:cs typeface="+mn-cs"/>
              </a:rPr>
              <a:t>Demographics: </a:t>
            </a:r>
            <a:r>
              <a:rPr lang="en-US" sz="1200" b="0" i="0" kern="1200" dirty="0">
                <a:solidFill>
                  <a:schemeClr val="tx1"/>
                </a:solidFill>
                <a:effectLst/>
                <a:latin typeface="+mn-lt"/>
                <a:ea typeface="+mn-ea"/>
                <a:cs typeface="+mn-cs"/>
              </a:rPr>
              <a:t>The Middle Colonies attracted diverse groups of Europeans. New York was first settled by the Dutch before it became a British colony. Immigrants from Germany and Ireland also flocked to the middle colonies for the opportunities they offered. Similar to the Puritans, Quakers faced persecution in England for their religious beliefs. William Penn was granted permission by King Charles II in 1681 to found a colony in Pennsylvania where the Quakers could live peaceably.</a:t>
            </a:r>
          </a:p>
          <a:p>
            <a:endParaRPr lang="en-US" sz="1200" b="0" i="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26A16F78-62BF-CB59-A8CC-4B4DCB029459}"/>
              </a:ext>
            </a:extLst>
          </p:cNvPr>
          <p:cNvSpPr>
            <a:spLocks noGrp="1"/>
          </p:cNvSpPr>
          <p:nvPr>
            <p:ph type="sldNum" sz="quarter" idx="5"/>
          </p:nvPr>
        </p:nvSpPr>
        <p:spPr/>
        <p:txBody>
          <a:bodyPr/>
          <a:lstStyle/>
          <a:p>
            <a:fld id="{295E1191-49A7-4784-B9E9-FA87AFE605C9}" type="slidenum">
              <a:rPr lang="en-US" smtClean="0"/>
              <a:t>13</a:t>
            </a:fld>
            <a:endParaRPr lang="en-US"/>
          </a:p>
        </p:txBody>
      </p:sp>
    </p:spTree>
    <p:extLst>
      <p:ext uri="{BB962C8B-B14F-4D97-AF65-F5344CB8AC3E}">
        <p14:creationId xmlns:p14="http://schemas.microsoft.com/office/powerpoint/2010/main" val="23119595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6EEF70-BA0F-E33F-8059-58EFB3C5B01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859A40-DED9-2FAA-63B4-0CCA99490EB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750C775-CF17-2A32-E761-CA6A5A1147F2}"/>
              </a:ext>
            </a:extLst>
          </p:cNvPr>
          <p:cNvSpPr>
            <a:spLocks noGrp="1"/>
          </p:cNvSpPr>
          <p:nvPr>
            <p:ph type="body" idx="1"/>
          </p:nvPr>
        </p:nvSpPr>
        <p:spPr/>
        <p:txBody>
          <a:bodyPr/>
          <a:lstStyle/>
          <a:p>
            <a:r>
              <a:rPr lang="en-US" sz="1200" b="1" i="0" kern="1200" dirty="0">
                <a:solidFill>
                  <a:schemeClr val="tx1"/>
                </a:solidFill>
                <a:effectLst/>
                <a:latin typeface="+mn-lt"/>
                <a:ea typeface="+mn-ea"/>
                <a:cs typeface="+mn-cs"/>
              </a:rPr>
              <a:t>Government</a:t>
            </a:r>
            <a:r>
              <a:rPr lang="en-US" sz="1200" b="0" i="0" kern="1200" dirty="0">
                <a:solidFill>
                  <a:schemeClr val="tx1"/>
                </a:solidFill>
                <a:effectLst/>
                <a:latin typeface="+mn-lt"/>
                <a:ea typeface="+mn-ea"/>
                <a:cs typeface="+mn-cs"/>
              </a:rPr>
              <a:t>: In New York, colonists had less power in their government. As a royal colony, its governor was appointed by the king. The governor, in turn, appointed other officials. Pennsylvania was a bit more democratic. Men with property were allowed to vote for members of an assembly who would write their laws.</a:t>
            </a:r>
            <a:br>
              <a:rPr lang="en-US" dirty="0"/>
            </a:br>
            <a:endParaRPr lang="en-US" dirty="0"/>
          </a:p>
        </p:txBody>
      </p:sp>
      <p:sp>
        <p:nvSpPr>
          <p:cNvPr id="4" name="Slide Number Placeholder 3">
            <a:extLst>
              <a:ext uri="{FF2B5EF4-FFF2-40B4-BE49-F238E27FC236}">
                <a16:creationId xmlns:a16="http://schemas.microsoft.com/office/drawing/2014/main" id="{69B9D62C-62E2-C118-AA61-E2251C5E9D0C}"/>
              </a:ext>
            </a:extLst>
          </p:cNvPr>
          <p:cNvSpPr>
            <a:spLocks noGrp="1"/>
          </p:cNvSpPr>
          <p:nvPr>
            <p:ph type="sldNum" sz="quarter" idx="5"/>
          </p:nvPr>
        </p:nvSpPr>
        <p:spPr/>
        <p:txBody>
          <a:bodyPr/>
          <a:lstStyle/>
          <a:p>
            <a:fld id="{295E1191-49A7-4784-B9E9-FA87AFE605C9}" type="slidenum">
              <a:rPr lang="en-US" smtClean="0"/>
              <a:t>14</a:t>
            </a:fld>
            <a:endParaRPr lang="en-US"/>
          </a:p>
        </p:txBody>
      </p:sp>
    </p:spTree>
    <p:extLst>
      <p:ext uri="{BB962C8B-B14F-4D97-AF65-F5344CB8AC3E}">
        <p14:creationId xmlns:p14="http://schemas.microsoft.com/office/powerpoint/2010/main" val="41428770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BB6A89-895A-D99B-D0BD-995722FD893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BCBA9F2-68B8-1607-B63B-A3D029F7FA2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88F9A46-5D57-8776-4D5D-2A1FB5007CA8}"/>
              </a:ext>
            </a:extLst>
          </p:cNvPr>
          <p:cNvSpPr>
            <a:spLocks noGrp="1"/>
          </p:cNvSpPr>
          <p:nvPr>
            <p:ph type="body" idx="1"/>
          </p:nvPr>
        </p:nvSpPr>
        <p:spPr/>
        <p:txBody>
          <a:bodyPr/>
          <a:lstStyle/>
          <a:p>
            <a:r>
              <a:rPr lang="en-US" sz="1200" b="1" i="0" kern="1200" dirty="0">
                <a:solidFill>
                  <a:schemeClr val="tx1"/>
                </a:solidFill>
                <a:effectLst/>
                <a:latin typeface="+mn-lt"/>
                <a:ea typeface="+mn-ea"/>
                <a:cs typeface="+mn-cs"/>
              </a:rPr>
              <a:t>Geography: </a:t>
            </a:r>
            <a:r>
              <a:rPr lang="en-US" sz="1200" b="0" i="0" kern="1200" dirty="0">
                <a:solidFill>
                  <a:schemeClr val="tx1"/>
                </a:solidFill>
                <a:effectLst/>
                <a:latin typeface="+mn-lt"/>
                <a:ea typeface="+mn-ea"/>
                <a:cs typeface="+mn-cs"/>
              </a:rPr>
              <a:t>The Southern Region is the southernmost region and includes Maryland, Virginia, North Carolina, South Carolina, and Georgia. The climate is very hot and humid in the summer and mild in the winter. There are forests, accessible harbors along the coast, rivers, and swamps.</a:t>
            </a:r>
          </a:p>
          <a:p>
            <a:endParaRPr lang="en-US" sz="1200" b="0" i="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3CDFD72C-2824-C2C3-17CF-D7C3CF115F60}"/>
              </a:ext>
            </a:extLst>
          </p:cNvPr>
          <p:cNvSpPr>
            <a:spLocks noGrp="1"/>
          </p:cNvSpPr>
          <p:nvPr>
            <p:ph type="sldNum" sz="quarter" idx="5"/>
          </p:nvPr>
        </p:nvSpPr>
        <p:spPr/>
        <p:txBody>
          <a:bodyPr/>
          <a:lstStyle/>
          <a:p>
            <a:fld id="{295E1191-49A7-4784-B9E9-FA87AFE605C9}" type="slidenum">
              <a:rPr lang="en-US" smtClean="0"/>
              <a:t>16</a:t>
            </a:fld>
            <a:endParaRPr lang="en-US"/>
          </a:p>
        </p:txBody>
      </p:sp>
    </p:spTree>
    <p:extLst>
      <p:ext uri="{BB962C8B-B14F-4D97-AF65-F5344CB8AC3E}">
        <p14:creationId xmlns:p14="http://schemas.microsoft.com/office/powerpoint/2010/main" val="13334006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11194E-AC81-C88F-BD48-2573E4A1A59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63F7FE1-9694-1546-2282-3863F2D3B66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3524EB0-302B-6BB8-3082-E0350A0D4F1F}"/>
              </a:ext>
            </a:extLst>
          </p:cNvPr>
          <p:cNvSpPr>
            <a:spLocks noGrp="1"/>
          </p:cNvSpPr>
          <p:nvPr>
            <p:ph type="body" idx="1"/>
          </p:nvPr>
        </p:nvSpPr>
        <p:spPr/>
        <p:txBody>
          <a:bodyPr/>
          <a:lstStyle/>
          <a:p>
            <a:r>
              <a:rPr lang="en-US" sz="1200" b="1" i="0" kern="1200" dirty="0">
                <a:solidFill>
                  <a:schemeClr val="tx1"/>
                </a:solidFill>
                <a:effectLst/>
                <a:latin typeface="+mn-lt"/>
                <a:ea typeface="+mn-ea"/>
                <a:cs typeface="+mn-cs"/>
              </a:rPr>
              <a:t>Economy</a:t>
            </a:r>
            <a:r>
              <a:rPr lang="en-US" sz="1200" b="0" i="0" kern="1200" dirty="0">
                <a:solidFill>
                  <a:schemeClr val="tx1"/>
                </a:solidFill>
                <a:effectLst/>
                <a:latin typeface="+mn-lt"/>
                <a:ea typeface="+mn-ea"/>
                <a:cs typeface="+mn-cs"/>
              </a:rPr>
              <a:t>: Because of the long growing season, the southern colonies were able to produce an abundance of cash crops such as tobacco, rice, indigo, and cotton. These were farmed on large plantations that required extensive manual labor. To increase their profits, southern plantation owners used the labor of Africans who were stolen from Africa and forced into slavery. While slavery existed in </a:t>
            </a:r>
            <a:r>
              <a:rPr lang="en-US" sz="1200" b="0" i="1" kern="1200" dirty="0">
                <a:solidFill>
                  <a:schemeClr val="tx1"/>
                </a:solidFill>
                <a:effectLst/>
                <a:latin typeface="+mn-lt"/>
                <a:ea typeface="+mn-ea"/>
                <a:cs typeface="+mn-cs"/>
              </a:rPr>
              <a:t>every</a:t>
            </a:r>
            <a:r>
              <a:rPr lang="en-US" sz="1200" b="0" i="0" kern="1200" dirty="0">
                <a:solidFill>
                  <a:schemeClr val="tx1"/>
                </a:solidFill>
                <a:effectLst/>
                <a:latin typeface="+mn-lt"/>
                <a:ea typeface="+mn-ea"/>
                <a:cs typeface="+mn-cs"/>
              </a:rPr>
              <a:t> colony in the 1700s, it was particularly entrenched in the South. Lumbering and trading were other industries in the southern colonies</a:t>
            </a:r>
          </a:p>
          <a:p>
            <a:endParaRPr lang="en-US" sz="1200" b="0" i="0" kern="1200" dirty="0">
              <a:solidFill>
                <a:schemeClr val="tx1"/>
              </a:solidFill>
              <a:effectLst/>
              <a:latin typeface="+mn-lt"/>
              <a:ea typeface="+mn-ea"/>
              <a:cs typeface="+mn-cs"/>
            </a:endParaRPr>
          </a:p>
          <a:p>
            <a:endParaRPr lang="en-US" sz="1200" b="0" i="0" kern="1200" dirty="0">
              <a:solidFill>
                <a:schemeClr val="tx1"/>
              </a:solidFill>
              <a:effectLst/>
              <a:latin typeface="+mn-lt"/>
              <a:ea typeface="+mn-ea"/>
              <a:cs typeface="+mn-cs"/>
            </a:endParaRPr>
          </a:p>
          <a:p>
            <a:br>
              <a:rPr lang="en-US" dirty="0"/>
            </a:br>
            <a:endParaRPr lang="en-US" dirty="0"/>
          </a:p>
        </p:txBody>
      </p:sp>
      <p:sp>
        <p:nvSpPr>
          <p:cNvPr id="4" name="Slide Number Placeholder 3">
            <a:extLst>
              <a:ext uri="{FF2B5EF4-FFF2-40B4-BE49-F238E27FC236}">
                <a16:creationId xmlns:a16="http://schemas.microsoft.com/office/drawing/2014/main" id="{7175362E-9FAA-C725-535C-9B357D7105C2}"/>
              </a:ext>
            </a:extLst>
          </p:cNvPr>
          <p:cNvSpPr>
            <a:spLocks noGrp="1"/>
          </p:cNvSpPr>
          <p:nvPr>
            <p:ph type="sldNum" sz="quarter" idx="5"/>
          </p:nvPr>
        </p:nvSpPr>
        <p:spPr/>
        <p:txBody>
          <a:bodyPr/>
          <a:lstStyle/>
          <a:p>
            <a:fld id="{295E1191-49A7-4784-B9E9-FA87AFE605C9}" type="slidenum">
              <a:rPr lang="en-US" smtClean="0"/>
              <a:t>17</a:t>
            </a:fld>
            <a:endParaRPr lang="en-US"/>
          </a:p>
        </p:txBody>
      </p:sp>
    </p:spTree>
    <p:extLst>
      <p:ext uri="{BB962C8B-B14F-4D97-AF65-F5344CB8AC3E}">
        <p14:creationId xmlns:p14="http://schemas.microsoft.com/office/powerpoint/2010/main" val="39556371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8F36D2-D260-A73E-E8EC-2D89E1E7143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267654D-093A-2352-CA9B-8F933914AF1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1128115-3B6A-2E0F-AD27-80A938950E69}"/>
              </a:ext>
            </a:extLst>
          </p:cNvPr>
          <p:cNvSpPr>
            <a:spLocks noGrp="1"/>
          </p:cNvSpPr>
          <p:nvPr>
            <p:ph type="body" idx="1"/>
          </p:nvPr>
        </p:nvSpPr>
        <p:spPr/>
        <p:txBody>
          <a:bodyPr/>
          <a:lstStyle/>
          <a:p>
            <a:r>
              <a:rPr lang="en-US" sz="1200" b="1" i="0" kern="1200" dirty="0">
                <a:solidFill>
                  <a:schemeClr val="tx1"/>
                </a:solidFill>
                <a:effectLst/>
                <a:latin typeface="+mn-lt"/>
                <a:ea typeface="+mn-ea"/>
                <a:cs typeface="+mn-cs"/>
              </a:rPr>
              <a:t>Demographics: </a:t>
            </a:r>
            <a:r>
              <a:rPr lang="en-US" sz="1200" b="0" i="0" kern="1200" dirty="0">
                <a:solidFill>
                  <a:schemeClr val="tx1"/>
                </a:solidFill>
                <a:effectLst/>
                <a:latin typeface="+mn-lt"/>
                <a:ea typeface="+mn-ea"/>
                <a:cs typeface="+mn-cs"/>
              </a:rPr>
              <a:t>Similarly to the Puritans and the Quakers, Catholics faced religious persecution in England. Cecilius Calvert (also known as Lord Baltimore) founded the colony of Maryland in 1634. He sought to make money from the regions’ rich resources and also provide a safe haven for Catholics who were denied rights not only in England but in other colonies. Georgia, on the other hand, became a British colony in 1732 for the purpose of keeping the Spanish in Florida from trying to advance northward. To begin the colony, British debtors were offered the chance to avoid jail time by agreeing to help settle the land. They were given the opportunity to cultivate 50 acres of land to pay off their debts.</a:t>
            </a:r>
          </a:p>
          <a:p>
            <a:endParaRPr lang="en-US" sz="1200" b="0" i="0" kern="1200" dirty="0">
              <a:solidFill>
                <a:schemeClr val="tx1"/>
              </a:solidFill>
              <a:effectLst/>
              <a:latin typeface="+mn-lt"/>
              <a:ea typeface="+mn-ea"/>
              <a:cs typeface="+mn-cs"/>
            </a:endParaRPr>
          </a:p>
          <a:p>
            <a:br>
              <a:rPr lang="en-US" dirty="0"/>
            </a:br>
            <a:endParaRPr lang="en-US" dirty="0"/>
          </a:p>
        </p:txBody>
      </p:sp>
      <p:sp>
        <p:nvSpPr>
          <p:cNvPr id="4" name="Slide Number Placeholder 3">
            <a:extLst>
              <a:ext uri="{FF2B5EF4-FFF2-40B4-BE49-F238E27FC236}">
                <a16:creationId xmlns:a16="http://schemas.microsoft.com/office/drawing/2014/main" id="{0FD762AA-DED4-F569-96CA-EDF13B438897}"/>
              </a:ext>
            </a:extLst>
          </p:cNvPr>
          <p:cNvSpPr>
            <a:spLocks noGrp="1"/>
          </p:cNvSpPr>
          <p:nvPr>
            <p:ph type="sldNum" sz="quarter" idx="5"/>
          </p:nvPr>
        </p:nvSpPr>
        <p:spPr/>
        <p:txBody>
          <a:bodyPr/>
          <a:lstStyle/>
          <a:p>
            <a:fld id="{295E1191-49A7-4784-B9E9-FA87AFE605C9}" type="slidenum">
              <a:rPr lang="en-US" smtClean="0"/>
              <a:t>18</a:t>
            </a:fld>
            <a:endParaRPr lang="en-US"/>
          </a:p>
        </p:txBody>
      </p:sp>
    </p:spTree>
    <p:extLst>
      <p:ext uri="{BB962C8B-B14F-4D97-AF65-F5344CB8AC3E}">
        <p14:creationId xmlns:p14="http://schemas.microsoft.com/office/powerpoint/2010/main" val="165665922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A31EA2-3AE1-F7ED-8670-81E8C5006B1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315489-9AD1-21E2-9AA3-1E260C2B44F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C72B23B-3BB3-7330-C230-A455A0BE6030}"/>
              </a:ext>
            </a:extLst>
          </p:cNvPr>
          <p:cNvSpPr>
            <a:spLocks noGrp="1"/>
          </p:cNvSpPr>
          <p:nvPr>
            <p:ph type="body" idx="1"/>
          </p:nvPr>
        </p:nvSpPr>
        <p:spPr/>
        <p:txBody>
          <a:bodyPr/>
          <a:lstStyle/>
          <a:p>
            <a:r>
              <a:rPr lang="en-US" sz="1200" b="1" i="0" kern="1200" dirty="0">
                <a:solidFill>
                  <a:schemeClr val="tx1"/>
                </a:solidFill>
                <a:effectLst/>
                <a:latin typeface="+mn-lt"/>
                <a:ea typeface="+mn-ea"/>
                <a:cs typeface="+mn-cs"/>
              </a:rPr>
              <a:t>Government</a:t>
            </a:r>
            <a:r>
              <a:rPr lang="en-US" sz="1200" b="0" i="0" kern="1200" dirty="0">
                <a:solidFill>
                  <a:schemeClr val="tx1"/>
                </a:solidFill>
                <a:effectLst/>
                <a:latin typeface="+mn-lt"/>
                <a:ea typeface="+mn-ea"/>
                <a:cs typeface="+mn-cs"/>
              </a:rPr>
              <a:t>: At first, slavery was illegal in Georgia. However, in 1752, all white men were given the right to vote for members of an assembly, after which new laws were passed that made slavery legal. In Maryland, white men with property were allowed to vote for members of the assembly, the lawmaking body.</a:t>
            </a:r>
            <a:br>
              <a:rPr lang="en-US" dirty="0"/>
            </a:br>
            <a:endParaRPr lang="en-US" dirty="0"/>
          </a:p>
        </p:txBody>
      </p:sp>
      <p:sp>
        <p:nvSpPr>
          <p:cNvPr id="4" name="Slide Number Placeholder 3">
            <a:extLst>
              <a:ext uri="{FF2B5EF4-FFF2-40B4-BE49-F238E27FC236}">
                <a16:creationId xmlns:a16="http://schemas.microsoft.com/office/drawing/2014/main" id="{A103EBD9-C742-4025-579E-89274935FF60}"/>
              </a:ext>
            </a:extLst>
          </p:cNvPr>
          <p:cNvSpPr>
            <a:spLocks noGrp="1"/>
          </p:cNvSpPr>
          <p:nvPr>
            <p:ph type="sldNum" sz="quarter" idx="5"/>
          </p:nvPr>
        </p:nvSpPr>
        <p:spPr/>
        <p:txBody>
          <a:bodyPr/>
          <a:lstStyle/>
          <a:p>
            <a:fld id="{295E1191-49A7-4784-B9E9-FA87AFE605C9}" type="slidenum">
              <a:rPr lang="en-US" smtClean="0"/>
              <a:t>19</a:t>
            </a:fld>
            <a:endParaRPr lang="en-US"/>
          </a:p>
        </p:txBody>
      </p:sp>
    </p:spTree>
    <p:extLst>
      <p:ext uri="{BB962C8B-B14F-4D97-AF65-F5344CB8AC3E}">
        <p14:creationId xmlns:p14="http://schemas.microsoft.com/office/powerpoint/2010/main" val="6305530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F44261-01AB-9767-1897-A1D4D5336EF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F8E3931-CE31-3822-329D-9FCD806D17D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EDC26D8-BA2C-8B1F-453D-0337CA9DA59E}"/>
              </a:ext>
            </a:extLst>
          </p:cNvPr>
          <p:cNvSpPr>
            <a:spLocks noGrp="1"/>
          </p:cNvSpPr>
          <p:nvPr>
            <p:ph type="dt" sz="half" idx="10"/>
          </p:nvPr>
        </p:nvSpPr>
        <p:spPr/>
        <p:txBody>
          <a:bodyPr/>
          <a:lstStyle/>
          <a:p>
            <a:fld id="{5CD14D8A-4F47-4A3B-96DC-91F161F6B0FA}" type="datetimeFigureOut">
              <a:rPr lang="en-US" smtClean="0"/>
              <a:t>6/5/2026</a:t>
            </a:fld>
            <a:endParaRPr lang="en-US"/>
          </a:p>
        </p:txBody>
      </p:sp>
      <p:sp>
        <p:nvSpPr>
          <p:cNvPr id="5" name="Footer Placeholder 4">
            <a:extLst>
              <a:ext uri="{FF2B5EF4-FFF2-40B4-BE49-F238E27FC236}">
                <a16:creationId xmlns:a16="http://schemas.microsoft.com/office/drawing/2014/main" id="{2F406B7A-60C7-4BC6-4401-E8FD4282DAA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D59FDF6-4B95-3EBB-BD43-8BB47FB1490E}"/>
              </a:ext>
            </a:extLst>
          </p:cNvPr>
          <p:cNvSpPr>
            <a:spLocks noGrp="1"/>
          </p:cNvSpPr>
          <p:nvPr>
            <p:ph type="sldNum" sz="quarter" idx="12"/>
          </p:nvPr>
        </p:nvSpPr>
        <p:spPr/>
        <p:txBody>
          <a:bodyPr/>
          <a:lstStyle/>
          <a:p>
            <a:fld id="{93952869-3D36-4214-8BEA-E90AF24F9D77}" type="slidenum">
              <a:rPr lang="en-US" smtClean="0"/>
              <a:t>‹#›</a:t>
            </a:fld>
            <a:endParaRPr lang="en-US"/>
          </a:p>
        </p:txBody>
      </p:sp>
    </p:spTree>
    <p:extLst>
      <p:ext uri="{BB962C8B-B14F-4D97-AF65-F5344CB8AC3E}">
        <p14:creationId xmlns:p14="http://schemas.microsoft.com/office/powerpoint/2010/main" val="13886482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05E140-0A0C-30B9-C283-D783DE9BE9C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D7D2846-A8C5-6C4C-DD4E-9A51B599713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EAC88A5-85D7-6646-23DF-C723E7359E5C}"/>
              </a:ext>
            </a:extLst>
          </p:cNvPr>
          <p:cNvSpPr>
            <a:spLocks noGrp="1"/>
          </p:cNvSpPr>
          <p:nvPr>
            <p:ph type="dt" sz="half" idx="10"/>
          </p:nvPr>
        </p:nvSpPr>
        <p:spPr/>
        <p:txBody>
          <a:bodyPr/>
          <a:lstStyle/>
          <a:p>
            <a:fld id="{5CD14D8A-4F47-4A3B-96DC-91F161F6B0FA}" type="datetimeFigureOut">
              <a:rPr lang="en-US" smtClean="0"/>
              <a:t>6/5/2026</a:t>
            </a:fld>
            <a:endParaRPr lang="en-US"/>
          </a:p>
        </p:txBody>
      </p:sp>
      <p:sp>
        <p:nvSpPr>
          <p:cNvPr id="5" name="Footer Placeholder 4">
            <a:extLst>
              <a:ext uri="{FF2B5EF4-FFF2-40B4-BE49-F238E27FC236}">
                <a16:creationId xmlns:a16="http://schemas.microsoft.com/office/drawing/2014/main" id="{7FBB0270-14C8-F7FB-E41B-0BE5CF0810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B5C39C3-C3D9-9F47-B90B-5584047576F5}"/>
              </a:ext>
            </a:extLst>
          </p:cNvPr>
          <p:cNvSpPr>
            <a:spLocks noGrp="1"/>
          </p:cNvSpPr>
          <p:nvPr>
            <p:ph type="sldNum" sz="quarter" idx="12"/>
          </p:nvPr>
        </p:nvSpPr>
        <p:spPr/>
        <p:txBody>
          <a:bodyPr/>
          <a:lstStyle/>
          <a:p>
            <a:fld id="{93952869-3D36-4214-8BEA-E90AF24F9D77}" type="slidenum">
              <a:rPr lang="en-US" smtClean="0"/>
              <a:t>‹#›</a:t>
            </a:fld>
            <a:endParaRPr lang="en-US"/>
          </a:p>
        </p:txBody>
      </p:sp>
    </p:spTree>
    <p:extLst>
      <p:ext uri="{BB962C8B-B14F-4D97-AF65-F5344CB8AC3E}">
        <p14:creationId xmlns:p14="http://schemas.microsoft.com/office/powerpoint/2010/main" val="14438019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1E7881-06BB-C08D-7094-0E65D6F0507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0780EBA-DD75-4903-8715-FB38E21BEAC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9B700E7-FE6C-45CF-67F2-9D536FBD4A4B}"/>
              </a:ext>
            </a:extLst>
          </p:cNvPr>
          <p:cNvSpPr>
            <a:spLocks noGrp="1"/>
          </p:cNvSpPr>
          <p:nvPr>
            <p:ph type="dt" sz="half" idx="10"/>
          </p:nvPr>
        </p:nvSpPr>
        <p:spPr/>
        <p:txBody>
          <a:bodyPr/>
          <a:lstStyle/>
          <a:p>
            <a:fld id="{5CD14D8A-4F47-4A3B-96DC-91F161F6B0FA}" type="datetimeFigureOut">
              <a:rPr lang="en-US" smtClean="0"/>
              <a:t>6/5/2026</a:t>
            </a:fld>
            <a:endParaRPr lang="en-US"/>
          </a:p>
        </p:txBody>
      </p:sp>
      <p:sp>
        <p:nvSpPr>
          <p:cNvPr id="5" name="Footer Placeholder 4">
            <a:extLst>
              <a:ext uri="{FF2B5EF4-FFF2-40B4-BE49-F238E27FC236}">
                <a16:creationId xmlns:a16="http://schemas.microsoft.com/office/drawing/2014/main" id="{BD20A305-662F-7888-D2B5-141115D0AF8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5732698-B2B8-35B7-A3FF-C65529253909}"/>
              </a:ext>
            </a:extLst>
          </p:cNvPr>
          <p:cNvSpPr>
            <a:spLocks noGrp="1"/>
          </p:cNvSpPr>
          <p:nvPr>
            <p:ph type="sldNum" sz="quarter" idx="12"/>
          </p:nvPr>
        </p:nvSpPr>
        <p:spPr/>
        <p:txBody>
          <a:bodyPr/>
          <a:lstStyle/>
          <a:p>
            <a:fld id="{93952869-3D36-4214-8BEA-E90AF24F9D77}" type="slidenum">
              <a:rPr lang="en-US" smtClean="0"/>
              <a:t>‹#›</a:t>
            </a:fld>
            <a:endParaRPr lang="en-US"/>
          </a:p>
        </p:txBody>
      </p:sp>
    </p:spTree>
    <p:extLst>
      <p:ext uri="{BB962C8B-B14F-4D97-AF65-F5344CB8AC3E}">
        <p14:creationId xmlns:p14="http://schemas.microsoft.com/office/powerpoint/2010/main" val="34038882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92C90A-8554-0B46-3F25-A23A4C84496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CA184C5-92B0-D46E-AE73-E328E58BC98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AEFA51A-F26A-8E8E-2153-7FC21565688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F2497FF-6818-EBD6-D561-D423AA2F22B8}"/>
              </a:ext>
            </a:extLst>
          </p:cNvPr>
          <p:cNvSpPr>
            <a:spLocks noGrp="1"/>
          </p:cNvSpPr>
          <p:nvPr>
            <p:ph type="dt" sz="half" idx="10"/>
          </p:nvPr>
        </p:nvSpPr>
        <p:spPr/>
        <p:txBody>
          <a:bodyPr/>
          <a:lstStyle/>
          <a:p>
            <a:fld id="{5CD14D8A-4F47-4A3B-96DC-91F161F6B0FA}" type="datetimeFigureOut">
              <a:rPr lang="en-US" smtClean="0"/>
              <a:t>6/5/2026</a:t>
            </a:fld>
            <a:endParaRPr lang="en-US"/>
          </a:p>
        </p:txBody>
      </p:sp>
      <p:sp>
        <p:nvSpPr>
          <p:cNvPr id="6" name="Footer Placeholder 5">
            <a:extLst>
              <a:ext uri="{FF2B5EF4-FFF2-40B4-BE49-F238E27FC236}">
                <a16:creationId xmlns:a16="http://schemas.microsoft.com/office/drawing/2014/main" id="{8A8BB842-EC34-0BE9-82CA-4CAB16CEF84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B9A2134-6A7E-232E-A565-C08BF958F393}"/>
              </a:ext>
            </a:extLst>
          </p:cNvPr>
          <p:cNvSpPr>
            <a:spLocks noGrp="1"/>
          </p:cNvSpPr>
          <p:nvPr>
            <p:ph type="sldNum" sz="quarter" idx="12"/>
          </p:nvPr>
        </p:nvSpPr>
        <p:spPr/>
        <p:txBody>
          <a:bodyPr/>
          <a:lstStyle/>
          <a:p>
            <a:fld id="{93952869-3D36-4214-8BEA-E90AF24F9D77}" type="slidenum">
              <a:rPr lang="en-US" smtClean="0"/>
              <a:t>‹#›</a:t>
            </a:fld>
            <a:endParaRPr lang="en-US"/>
          </a:p>
        </p:txBody>
      </p:sp>
    </p:spTree>
    <p:extLst>
      <p:ext uri="{BB962C8B-B14F-4D97-AF65-F5344CB8AC3E}">
        <p14:creationId xmlns:p14="http://schemas.microsoft.com/office/powerpoint/2010/main" val="26273262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40B325-12A4-8D9C-C798-1DC22AFD541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A63123D-8E44-0B03-6EC2-60D8401FB0E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87DA8D8-E6A2-20E6-3094-8002B74E775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5CA4904-A132-1DCA-39C1-E086F798053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A33FB31-1013-D766-11A3-27633D0CB8C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06117E5-11FE-B6D9-E807-A1DF016C8660}"/>
              </a:ext>
            </a:extLst>
          </p:cNvPr>
          <p:cNvSpPr>
            <a:spLocks noGrp="1"/>
          </p:cNvSpPr>
          <p:nvPr>
            <p:ph type="dt" sz="half" idx="10"/>
          </p:nvPr>
        </p:nvSpPr>
        <p:spPr/>
        <p:txBody>
          <a:bodyPr/>
          <a:lstStyle/>
          <a:p>
            <a:fld id="{5CD14D8A-4F47-4A3B-96DC-91F161F6B0FA}" type="datetimeFigureOut">
              <a:rPr lang="en-US" smtClean="0"/>
              <a:t>6/5/2026</a:t>
            </a:fld>
            <a:endParaRPr lang="en-US"/>
          </a:p>
        </p:txBody>
      </p:sp>
      <p:sp>
        <p:nvSpPr>
          <p:cNvPr id="8" name="Footer Placeholder 7">
            <a:extLst>
              <a:ext uri="{FF2B5EF4-FFF2-40B4-BE49-F238E27FC236}">
                <a16:creationId xmlns:a16="http://schemas.microsoft.com/office/drawing/2014/main" id="{BF7D67AD-DD02-F908-F00E-CABE1B200AD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A81D9E4-4E2E-85B0-1505-B543CF02FE6D}"/>
              </a:ext>
            </a:extLst>
          </p:cNvPr>
          <p:cNvSpPr>
            <a:spLocks noGrp="1"/>
          </p:cNvSpPr>
          <p:nvPr>
            <p:ph type="sldNum" sz="quarter" idx="12"/>
          </p:nvPr>
        </p:nvSpPr>
        <p:spPr/>
        <p:txBody>
          <a:bodyPr/>
          <a:lstStyle/>
          <a:p>
            <a:fld id="{93952869-3D36-4214-8BEA-E90AF24F9D77}" type="slidenum">
              <a:rPr lang="en-US" smtClean="0"/>
              <a:t>‹#›</a:t>
            </a:fld>
            <a:endParaRPr lang="en-US"/>
          </a:p>
        </p:txBody>
      </p:sp>
    </p:spTree>
    <p:extLst>
      <p:ext uri="{BB962C8B-B14F-4D97-AF65-F5344CB8AC3E}">
        <p14:creationId xmlns:p14="http://schemas.microsoft.com/office/powerpoint/2010/main" val="35235857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21C042-C518-F174-107D-CC36C528B86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5DBD392-BC86-12D5-E486-3C82F188618D}"/>
              </a:ext>
            </a:extLst>
          </p:cNvPr>
          <p:cNvSpPr>
            <a:spLocks noGrp="1"/>
          </p:cNvSpPr>
          <p:nvPr>
            <p:ph type="dt" sz="half" idx="10"/>
          </p:nvPr>
        </p:nvSpPr>
        <p:spPr/>
        <p:txBody>
          <a:bodyPr/>
          <a:lstStyle/>
          <a:p>
            <a:fld id="{5CD14D8A-4F47-4A3B-96DC-91F161F6B0FA}" type="datetimeFigureOut">
              <a:rPr lang="en-US" smtClean="0"/>
              <a:t>6/5/2026</a:t>
            </a:fld>
            <a:endParaRPr lang="en-US"/>
          </a:p>
        </p:txBody>
      </p:sp>
      <p:sp>
        <p:nvSpPr>
          <p:cNvPr id="4" name="Footer Placeholder 3">
            <a:extLst>
              <a:ext uri="{FF2B5EF4-FFF2-40B4-BE49-F238E27FC236}">
                <a16:creationId xmlns:a16="http://schemas.microsoft.com/office/drawing/2014/main" id="{0BF1FBEC-6EE6-BEB7-E91C-5D6A61D3D09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AB9B8C5-915B-3D8B-004D-B91457FF133D}"/>
              </a:ext>
            </a:extLst>
          </p:cNvPr>
          <p:cNvSpPr>
            <a:spLocks noGrp="1"/>
          </p:cNvSpPr>
          <p:nvPr>
            <p:ph type="sldNum" sz="quarter" idx="12"/>
          </p:nvPr>
        </p:nvSpPr>
        <p:spPr/>
        <p:txBody>
          <a:bodyPr/>
          <a:lstStyle/>
          <a:p>
            <a:fld id="{93952869-3D36-4214-8BEA-E90AF24F9D77}" type="slidenum">
              <a:rPr lang="en-US" smtClean="0"/>
              <a:t>‹#›</a:t>
            </a:fld>
            <a:endParaRPr lang="en-US"/>
          </a:p>
        </p:txBody>
      </p:sp>
    </p:spTree>
    <p:extLst>
      <p:ext uri="{BB962C8B-B14F-4D97-AF65-F5344CB8AC3E}">
        <p14:creationId xmlns:p14="http://schemas.microsoft.com/office/powerpoint/2010/main" val="38533437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E17DA83-E1BC-9A29-5C3F-2CFAF4051D97}"/>
              </a:ext>
            </a:extLst>
          </p:cNvPr>
          <p:cNvSpPr>
            <a:spLocks noGrp="1"/>
          </p:cNvSpPr>
          <p:nvPr>
            <p:ph type="dt" sz="half" idx="10"/>
          </p:nvPr>
        </p:nvSpPr>
        <p:spPr/>
        <p:txBody>
          <a:bodyPr/>
          <a:lstStyle/>
          <a:p>
            <a:fld id="{5CD14D8A-4F47-4A3B-96DC-91F161F6B0FA}" type="datetimeFigureOut">
              <a:rPr lang="en-US" smtClean="0"/>
              <a:t>6/5/2026</a:t>
            </a:fld>
            <a:endParaRPr lang="en-US"/>
          </a:p>
        </p:txBody>
      </p:sp>
      <p:sp>
        <p:nvSpPr>
          <p:cNvPr id="3" name="Footer Placeholder 2">
            <a:extLst>
              <a:ext uri="{FF2B5EF4-FFF2-40B4-BE49-F238E27FC236}">
                <a16:creationId xmlns:a16="http://schemas.microsoft.com/office/drawing/2014/main" id="{E161A731-3D28-89C5-02BC-D3C1E0D7899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F945B61-A4B0-98BB-1B3D-006476DFCEE5}"/>
              </a:ext>
            </a:extLst>
          </p:cNvPr>
          <p:cNvSpPr>
            <a:spLocks noGrp="1"/>
          </p:cNvSpPr>
          <p:nvPr>
            <p:ph type="sldNum" sz="quarter" idx="12"/>
          </p:nvPr>
        </p:nvSpPr>
        <p:spPr/>
        <p:txBody>
          <a:bodyPr/>
          <a:lstStyle/>
          <a:p>
            <a:fld id="{93952869-3D36-4214-8BEA-E90AF24F9D77}" type="slidenum">
              <a:rPr lang="en-US" smtClean="0"/>
              <a:t>‹#›</a:t>
            </a:fld>
            <a:endParaRPr lang="en-US"/>
          </a:p>
        </p:txBody>
      </p:sp>
    </p:spTree>
    <p:extLst>
      <p:ext uri="{BB962C8B-B14F-4D97-AF65-F5344CB8AC3E}">
        <p14:creationId xmlns:p14="http://schemas.microsoft.com/office/powerpoint/2010/main" val="15271999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A88D7E-2C0F-E11C-328C-53609700CC8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8A06289-EFAA-4720-0F7C-0695A46B9B0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9C348B7-1511-7BAC-274D-63B0463C099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4DE0EBA-8214-BDEF-42DC-BE438B6562C4}"/>
              </a:ext>
            </a:extLst>
          </p:cNvPr>
          <p:cNvSpPr>
            <a:spLocks noGrp="1"/>
          </p:cNvSpPr>
          <p:nvPr>
            <p:ph type="dt" sz="half" idx="10"/>
          </p:nvPr>
        </p:nvSpPr>
        <p:spPr/>
        <p:txBody>
          <a:bodyPr/>
          <a:lstStyle/>
          <a:p>
            <a:fld id="{5CD14D8A-4F47-4A3B-96DC-91F161F6B0FA}" type="datetimeFigureOut">
              <a:rPr lang="en-US" smtClean="0"/>
              <a:t>6/5/2026</a:t>
            </a:fld>
            <a:endParaRPr lang="en-US"/>
          </a:p>
        </p:txBody>
      </p:sp>
      <p:sp>
        <p:nvSpPr>
          <p:cNvPr id="6" name="Footer Placeholder 5">
            <a:extLst>
              <a:ext uri="{FF2B5EF4-FFF2-40B4-BE49-F238E27FC236}">
                <a16:creationId xmlns:a16="http://schemas.microsoft.com/office/drawing/2014/main" id="{A5024FF6-2BE9-1950-44E7-41E14689E2E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A71B89B-CAF0-B4DD-2EDB-1E33C3E145C9}"/>
              </a:ext>
            </a:extLst>
          </p:cNvPr>
          <p:cNvSpPr>
            <a:spLocks noGrp="1"/>
          </p:cNvSpPr>
          <p:nvPr>
            <p:ph type="sldNum" sz="quarter" idx="12"/>
          </p:nvPr>
        </p:nvSpPr>
        <p:spPr/>
        <p:txBody>
          <a:bodyPr/>
          <a:lstStyle/>
          <a:p>
            <a:fld id="{93952869-3D36-4214-8BEA-E90AF24F9D77}" type="slidenum">
              <a:rPr lang="en-US" smtClean="0"/>
              <a:t>‹#›</a:t>
            </a:fld>
            <a:endParaRPr lang="en-US"/>
          </a:p>
        </p:txBody>
      </p:sp>
    </p:spTree>
    <p:extLst>
      <p:ext uri="{BB962C8B-B14F-4D97-AF65-F5344CB8AC3E}">
        <p14:creationId xmlns:p14="http://schemas.microsoft.com/office/powerpoint/2010/main" val="42947270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ED7803-E76D-E3B4-2135-51EFF7C053D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164780D-158F-A833-2A7C-383E75E3B5C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A0F63B7-B7A6-EC86-9FEC-CBD2172158E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B51F5A3-46C3-61D5-9424-487AD34C3CB5}"/>
              </a:ext>
            </a:extLst>
          </p:cNvPr>
          <p:cNvSpPr>
            <a:spLocks noGrp="1"/>
          </p:cNvSpPr>
          <p:nvPr>
            <p:ph type="dt" sz="half" idx="10"/>
          </p:nvPr>
        </p:nvSpPr>
        <p:spPr/>
        <p:txBody>
          <a:bodyPr/>
          <a:lstStyle/>
          <a:p>
            <a:fld id="{5CD14D8A-4F47-4A3B-96DC-91F161F6B0FA}" type="datetimeFigureOut">
              <a:rPr lang="en-US" smtClean="0"/>
              <a:t>6/5/2026</a:t>
            </a:fld>
            <a:endParaRPr lang="en-US"/>
          </a:p>
        </p:txBody>
      </p:sp>
      <p:sp>
        <p:nvSpPr>
          <p:cNvPr id="6" name="Footer Placeholder 5">
            <a:extLst>
              <a:ext uri="{FF2B5EF4-FFF2-40B4-BE49-F238E27FC236}">
                <a16:creationId xmlns:a16="http://schemas.microsoft.com/office/drawing/2014/main" id="{E0337F72-8799-CD16-C455-8E50BBF0F1F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973EE29-7334-F830-6ADE-4ED767E7F781}"/>
              </a:ext>
            </a:extLst>
          </p:cNvPr>
          <p:cNvSpPr>
            <a:spLocks noGrp="1"/>
          </p:cNvSpPr>
          <p:nvPr>
            <p:ph type="sldNum" sz="quarter" idx="12"/>
          </p:nvPr>
        </p:nvSpPr>
        <p:spPr/>
        <p:txBody>
          <a:bodyPr/>
          <a:lstStyle/>
          <a:p>
            <a:fld id="{93952869-3D36-4214-8BEA-E90AF24F9D77}" type="slidenum">
              <a:rPr lang="en-US" smtClean="0"/>
              <a:t>‹#›</a:t>
            </a:fld>
            <a:endParaRPr lang="en-US"/>
          </a:p>
        </p:txBody>
      </p:sp>
    </p:spTree>
    <p:extLst>
      <p:ext uri="{BB962C8B-B14F-4D97-AF65-F5344CB8AC3E}">
        <p14:creationId xmlns:p14="http://schemas.microsoft.com/office/powerpoint/2010/main" val="4810393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7583E6-A2FA-EE2B-6D61-40EFDF9D996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9C34199-835E-B03C-31B2-0A38594BB27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4D9D0B0-FEF1-D04C-AEC6-8C01E9A58128}"/>
              </a:ext>
            </a:extLst>
          </p:cNvPr>
          <p:cNvSpPr>
            <a:spLocks noGrp="1"/>
          </p:cNvSpPr>
          <p:nvPr>
            <p:ph type="dt" sz="half" idx="10"/>
          </p:nvPr>
        </p:nvSpPr>
        <p:spPr/>
        <p:txBody>
          <a:bodyPr/>
          <a:lstStyle/>
          <a:p>
            <a:fld id="{5CD14D8A-4F47-4A3B-96DC-91F161F6B0FA}" type="datetimeFigureOut">
              <a:rPr lang="en-US" smtClean="0"/>
              <a:t>6/5/2026</a:t>
            </a:fld>
            <a:endParaRPr lang="en-US"/>
          </a:p>
        </p:txBody>
      </p:sp>
      <p:sp>
        <p:nvSpPr>
          <p:cNvPr id="5" name="Footer Placeholder 4">
            <a:extLst>
              <a:ext uri="{FF2B5EF4-FFF2-40B4-BE49-F238E27FC236}">
                <a16:creationId xmlns:a16="http://schemas.microsoft.com/office/drawing/2014/main" id="{1279E5C6-345A-47B6-21F0-8A7DA716FE6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88982C4-3D52-810F-30D0-2B960B3F7A6A}"/>
              </a:ext>
            </a:extLst>
          </p:cNvPr>
          <p:cNvSpPr>
            <a:spLocks noGrp="1"/>
          </p:cNvSpPr>
          <p:nvPr>
            <p:ph type="sldNum" sz="quarter" idx="12"/>
          </p:nvPr>
        </p:nvSpPr>
        <p:spPr/>
        <p:txBody>
          <a:bodyPr/>
          <a:lstStyle/>
          <a:p>
            <a:fld id="{93952869-3D36-4214-8BEA-E90AF24F9D77}" type="slidenum">
              <a:rPr lang="en-US" smtClean="0"/>
              <a:t>‹#›</a:t>
            </a:fld>
            <a:endParaRPr lang="en-US"/>
          </a:p>
        </p:txBody>
      </p:sp>
    </p:spTree>
    <p:extLst>
      <p:ext uri="{BB962C8B-B14F-4D97-AF65-F5344CB8AC3E}">
        <p14:creationId xmlns:p14="http://schemas.microsoft.com/office/powerpoint/2010/main" val="32899911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621E2F8-C94D-9C5A-3D1C-5DB0982AF33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6496E6C-D6E3-4742-0BE7-BEA7CC6D435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E7EEB43-22CC-E10B-A104-951FE5422FD2}"/>
              </a:ext>
            </a:extLst>
          </p:cNvPr>
          <p:cNvSpPr>
            <a:spLocks noGrp="1"/>
          </p:cNvSpPr>
          <p:nvPr>
            <p:ph type="dt" sz="half" idx="10"/>
          </p:nvPr>
        </p:nvSpPr>
        <p:spPr/>
        <p:txBody>
          <a:bodyPr/>
          <a:lstStyle/>
          <a:p>
            <a:fld id="{5CD14D8A-4F47-4A3B-96DC-91F161F6B0FA}" type="datetimeFigureOut">
              <a:rPr lang="en-US" smtClean="0"/>
              <a:t>6/5/2026</a:t>
            </a:fld>
            <a:endParaRPr lang="en-US"/>
          </a:p>
        </p:txBody>
      </p:sp>
      <p:sp>
        <p:nvSpPr>
          <p:cNvPr id="5" name="Footer Placeholder 4">
            <a:extLst>
              <a:ext uri="{FF2B5EF4-FFF2-40B4-BE49-F238E27FC236}">
                <a16:creationId xmlns:a16="http://schemas.microsoft.com/office/drawing/2014/main" id="{F9A90715-7474-5445-0376-010CC754E12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51E3634-8968-D983-3CE3-0346D62039E0}"/>
              </a:ext>
            </a:extLst>
          </p:cNvPr>
          <p:cNvSpPr>
            <a:spLocks noGrp="1"/>
          </p:cNvSpPr>
          <p:nvPr>
            <p:ph type="sldNum" sz="quarter" idx="12"/>
          </p:nvPr>
        </p:nvSpPr>
        <p:spPr/>
        <p:txBody>
          <a:bodyPr/>
          <a:lstStyle/>
          <a:p>
            <a:fld id="{93952869-3D36-4214-8BEA-E90AF24F9D77}" type="slidenum">
              <a:rPr lang="en-US" smtClean="0"/>
              <a:t>‹#›</a:t>
            </a:fld>
            <a:endParaRPr lang="en-US"/>
          </a:p>
        </p:txBody>
      </p:sp>
    </p:spTree>
    <p:extLst>
      <p:ext uri="{BB962C8B-B14F-4D97-AF65-F5344CB8AC3E}">
        <p14:creationId xmlns:p14="http://schemas.microsoft.com/office/powerpoint/2010/main" val="28623904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B1DCEF2-1B63-9739-228C-6FC0CD8B942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D213390-7187-93C4-FE57-E24A03C9014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3924970-91A1-0BC1-36FB-8D7CF840043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CD14D8A-4F47-4A3B-96DC-91F161F6B0FA}" type="datetimeFigureOut">
              <a:rPr lang="en-US" smtClean="0"/>
              <a:t>6/5/2026</a:t>
            </a:fld>
            <a:endParaRPr lang="en-US"/>
          </a:p>
        </p:txBody>
      </p:sp>
      <p:sp>
        <p:nvSpPr>
          <p:cNvPr id="5" name="Footer Placeholder 4">
            <a:extLst>
              <a:ext uri="{FF2B5EF4-FFF2-40B4-BE49-F238E27FC236}">
                <a16:creationId xmlns:a16="http://schemas.microsoft.com/office/drawing/2014/main" id="{61BE899F-BA81-5677-EDD9-FA443360813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1654AFF1-84D1-A8E2-7953-6424023E501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3952869-3D36-4214-8BEA-E90AF24F9D77}" type="slidenum">
              <a:rPr lang="en-US" smtClean="0"/>
              <a:t>‹#›</a:t>
            </a:fld>
            <a:endParaRPr lang="en-US"/>
          </a:p>
        </p:txBody>
      </p:sp>
    </p:spTree>
    <p:extLst>
      <p:ext uri="{BB962C8B-B14F-4D97-AF65-F5344CB8AC3E}">
        <p14:creationId xmlns:p14="http://schemas.microsoft.com/office/powerpoint/2010/main" val="27751342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www.youtube.com/watch?v=Do4Ryapg3eU&amp;list=RDDo4Ryapg3eU&amp;start_radio=1" TargetMode="Externa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hyperlink" Target="https://creativecommons.org/licenses/by-sa/3.0/" TargetMode="External"/><Relationship Id="rId5" Type="http://schemas.openxmlformats.org/officeDocument/2006/relationships/image" Target="../media/image9.png"/><Relationship Id="rId4" Type="http://schemas.openxmlformats.org/officeDocument/2006/relationships/hyperlink" Target="https://commons.wikimedia.org/wiki/File:Early_Ship_Yard.jpg"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hyperlink" Target="https://creativecommons.org/licenses/by-sa/3.0/" TargetMode="External"/><Relationship Id="rId5" Type="http://schemas.openxmlformats.org/officeDocument/2006/relationships/image" Target="../media/image11.png"/><Relationship Id="rId4" Type="http://schemas.openxmlformats.org/officeDocument/2006/relationships/hyperlink" Target="https://reformasevillana.blogspot.com/2013/08/citas-puritanas-sobre-la-seguridad-en.html"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hyperlink" Target="https://creativecommons.org/licenses/by-nc-sa/3.0/" TargetMode="External"/><Relationship Id="rId5" Type="http://schemas.openxmlformats.org/officeDocument/2006/relationships/image" Target="../media/image13.png"/><Relationship Id="rId4" Type="http://schemas.openxmlformats.org/officeDocument/2006/relationships/hyperlink" Target="https://www.journeytothepastblog.com/2016/07/using-expansion-of-new-england-for.html" TargetMode="External"/></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hyperlink" Target="https://creativecommons.org/licenses/by-sa/3.0/" TargetMode="External"/><Relationship Id="rId5" Type="http://schemas.openxmlformats.org/officeDocument/2006/relationships/hyperlink" Target="https://human.libretexts.org/Bookshelves/History/National_History/Book:_American_Environmental_History_(Allosso)/Chapters/03:_Farmers_and_Agribusiness" TargetMode="External"/><Relationship Id="rId4" Type="http://schemas.openxmlformats.org/officeDocument/2006/relationships/image" Target="../media/image16.jpg"/></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hyperlink" Target="https://creativecommons.org/licenses/by-sa/3.0/" TargetMode="External"/><Relationship Id="rId3" Type="http://schemas.openxmlformats.org/officeDocument/2006/relationships/image" Target="../media/image22.jpg"/><Relationship Id="rId7" Type="http://schemas.openxmlformats.org/officeDocument/2006/relationships/hyperlink" Target="https://creativecommons.org/licenses/by-nc-sa/3.0/"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hyperlink" Target="https://www.environmentandsociety.org/exhibitions/famines-india/changing-land-ownership-agricultural-and-economic-systems" TargetMode="External"/><Relationship Id="rId5" Type="http://schemas.openxmlformats.org/officeDocument/2006/relationships/image" Target="../media/image23.jpg"/><Relationship Id="rId4" Type="http://schemas.openxmlformats.org/officeDocument/2006/relationships/hyperlink" Target="https://en.wikipedia.org/wiki/Java"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hyperlink" Target="https://creativecommons.org/licenses/by-nc-nd/3.0/" TargetMode="External"/><Relationship Id="rId5" Type="http://schemas.openxmlformats.org/officeDocument/2006/relationships/hyperlink" Target="https://englishpearance.blogspot.com/2013/10/" TargetMode="External"/><Relationship Id="rId4" Type="http://schemas.openxmlformats.org/officeDocument/2006/relationships/image" Target="../media/image25.png"/></Relationships>
</file>

<file path=ppt/slides/_rels/slide1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2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s://philschatz.com/us-history-book/contents/m50064.html" TargetMode="External"/><Relationship Id="rId2" Type="http://schemas.openxmlformats.org/officeDocument/2006/relationships/image" Target="../media/image34.jpg"/><Relationship Id="rId1" Type="http://schemas.openxmlformats.org/officeDocument/2006/relationships/slideLayout" Target="../slideLayouts/slideLayout2.xml"/><Relationship Id="rId4" Type="http://schemas.openxmlformats.org/officeDocument/2006/relationships/hyperlink" Target="https://creativecommons.org/licenses/by/3.0/"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846176-09D1-BD18-AA6A-0D51A300EDCF}"/>
              </a:ext>
            </a:extLst>
          </p:cNvPr>
          <p:cNvSpPr>
            <a:spLocks noGrp="1"/>
          </p:cNvSpPr>
          <p:nvPr>
            <p:ph type="title"/>
          </p:nvPr>
        </p:nvSpPr>
        <p:spPr>
          <a:xfrm>
            <a:off x="0" y="41274"/>
            <a:ext cx="10515600" cy="1325563"/>
          </a:xfrm>
        </p:spPr>
        <p:txBody>
          <a:bodyPr/>
          <a:lstStyle/>
          <a:p>
            <a:r>
              <a:rPr lang="en-US" b="1" dirty="0">
                <a:latin typeface="Times New Roman" panose="02020603050405020304" pitchFamily="18" charset="0"/>
                <a:cs typeface="Times New Roman" panose="02020603050405020304" pitchFamily="18" charset="0"/>
              </a:rPr>
              <a:t>The 13</a:t>
            </a:r>
            <a:r>
              <a:rPr lang="en-US" b="1" baseline="30000" dirty="0">
                <a:latin typeface="Times New Roman" panose="02020603050405020304" pitchFamily="18" charset="0"/>
                <a:cs typeface="Times New Roman" panose="02020603050405020304" pitchFamily="18" charset="0"/>
              </a:rPr>
              <a:t>th</a:t>
            </a:r>
            <a:r>
              <a:rPr lang="en-US" b="1" dirty="0">
                <a:latin typeface="Times New Roman" panose="02020603050405020304" pitchFamily="18" charset="0"/>
                <a:cs typeface="Times New Roman" panose="02020603050405020304" pitchFamily="18" charset="0"/>
              </a:rPr>
              <a:t> colonies in the 1700s</a:t>
            </a:r>
          </a:p>
        </p:txBody>
      </p:sp>
      <p:sp>
        <p:nvSpPr>
          <p:cNvPr id="3" name="Content Placeholder 2">
            <a:extLst>
              <a:ext uri="{FF2B5EF4-FFF2-40B4-BE49-F238E27FC236}">
                <a16:creationId xmlns:a16="http://schemas.microsoft.com/office/drawing/2014/main" id="{F4AF3A9A-88D5-99A0-1445-4A90F19698EA}"/>
              </a:ext>
            </a:extLst>
          </p:cNvPr>
          <p:cNvSpPr>
            <a:spLocks noGrp="1"/>
          </p:cNvSpPr>
          <p:nvPr>
            <p:ph idx="1"/>
          </p:nvPr>
        </p:nvSpPr>
        <p:spPr>
          <a:xfrm>
            <a:off x="0" y="1366837"/>
            <a:ext cx="12280900" cy="5491163"/>
          </a:xfrm>
        </p:spPr>
        <p:txBody>
          <a:bodyPr>
            <a:noAutofit/>
          </a:bodyPr>
          <a:lstStyle/>
          <a:p>
            <a:r>
              <a:rPr lang="en-US" sz="4000" dirty="0">
                <a:latin typeface="Times New Roman" panose="02020603050405020304" pitchFamily="18" charset="0"/>
                <a:cs typeface="Times New Roman" panose="02020603050405020304" pitchFamily="18" charset="0"/>
              </a:rPr>
              <a:t>What were the original 13 colonies, and how were they divided regionally?</a:t>
            </a:r>
          </a:p>
          <a:p>
            <a:pPr marL="0" indent="0">
              <a:buNone/>
            </a:pPr>
            <a:endParaRPr lang="en-US" sz="4000" dirty="0">
              <a:latin typeface="Times New Roman" panose="02020603050405020304" pitchFamily="18" charset="0"/>
              <a:cs typeface="Times New Roman" panose="02020603050405020304" pitchFamily="18" charset="0"/>
            </a:endParaRPr>
          </a:p>
          <a:p>
            <a:r>
              <a:rPr lang="en-US" sz="4000" dirty="0">
                <a:latin typeface="Times New Roman" panose="02020603050405020304" pitchFamily="18" charset="0"/>
                <a:cs typeface="Times New Roman" panose="02020603050405020304" pitchFamily="18" charset="0"/>
              </a:rPr>
              <a:t>How did the natural resources and climate present in the different regions affect the development of their economies?</a:t>
            </a:r>
          </a:p>
          <a:p>
            <a:endParaRPr lang="en-US" sz="4000" dirty="0">
              <a:latin typeface="Times New Roman" panose="02020603050405020304" pitchFamily="18" charset="0"/>
              <a:cs typeface="Times New Roman" panose="02020603050405020304" pitchFamily="18" charset="0"/>
            </a:endParaRPr>
          </a:p>
          <a:p>
            <a:r>
              <a:rPr lang="en-US" sz="4000" dirty="0">
                <a:latin typeface="Times New Roman" panose="02020603050405020304" pitchFamily="18" charset="0"/>
                <a:cs typeface="Times New Roman" panose="02020603050405020304" pitchFamily="18" charset="0"/>
              </a:rPr>
              <a:t>What were some of the reasons Europeans immigrated to the 13 colonies?</a:t>
            </a:r>
          </a:p>
          <a:p>
            <a:pPr marL="0" indent="0">
              <a:buNone/>
            </a:pPr>
            <a:br>
              <a:rPr lang="en-US" sz="4000" dirty="0">
                <a:latin typeface="Times New Roman" panose="02020603050405020304" pitchFamily="18" charset="0"/>
                <a:cs typeface="Times New Roman" panose="02020603050405020304" pitchFamily="18" charset="0"/>
              </a:rPr>
            </a:br>
            <a:endParaRPr lang="en-US" sz="4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794922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9231BAF9-6691-DE89-23A6-7A1D41C93897}"/>
              </a:ext>
            </a:extLst>
          </p:cNvPr>
          <p:cNvSpPr txBox="1"/>
          <p:nvPr/>
        </p:nvSpPr>
        <p:spPr>
          <a:xfrm>
            <a:off x="1043609" y="1442025"/>
            <a:ext cx="9144662" cy="646331"/>
          </a:xfrm>
          <a:prstGeom prst="rect">
            <a:avLst/>
          </a:prstGeom>
          <a:noFill/>
        </p:spPr>
        <p:txBody>
          <a:bodyPr wrap="square">
            <a:spAutoFit/>
          </a:bodyPr>
          <a:lstStyle/>
          <a:p>
            <a:r>
              <a:rPr lang="en-US" dirty="0">
                <a:hlinkClick r:id="rId2"/>
              </a:rPr>
              <a:t>https://www.youtube.com/watch?v=Do4Ryapg3eU&amp;list=RDDo4Ryapg3eU&amp;start_radio=1</a:t>
            </a:r>
            <a:endParaRPr lang="en-US" dirty="0"/>
          </a:p>
          <a:p>
            <a:endParaRPr lang="en-US" dirty="0"/>
          </a:p>
        </p:txBody>
      </p:sp>
      <p:pic>
        <p:nvPicPr>
          <p:cNvPr id="7" name="Picture 6" descr="The text describes a colony as a place settled by a group of people outside their home country.&#10;&#10;AI-generated content may be incorrect.">
            <a:extLst>
              <a:ext uri="{FF2B5EF4-FFF2-40B4-BE49-F238E27FC236}">
                <a16:creationId xmlns:a16="http://schemas.microsoft.com/office/drawing/2014/main" id="{95F1DFEC-C906-6106-676E-AD383F136BB9}"/>
              </a:ext>
            </a:extLst>
          </p:cNvPr>
          <p:cNvPicPr>
            <a:picLocks noChangeAspect="1"/>
          </p:cNvPicPr>
          <p:nvPr/>
        </p:nvPicPr>
        <p:blipFill>
          <a:blip r:embed="rId3"/>
          <a:stretch>
            <a:fillRect/>
          </a:stretch>
        </p:blipFill>
        <p:spPr>
          <a:xfrm>
            <a:off x="956442" y="1916263"/>
            <a:ext cx="9372301" cy="4516341"/>
          </a:xfrm>
          <a:prstGeom prst="rect">
            <a:avLst/>
          </a:prstGeom>
        </p:spPr>
      </p:pic>
      <p:sp>
        <p:nvSpPr>
          <p:cNvPr id="8" name="TextBox 7">
            <a:extLst>
              <a:ext uri="{FF2B5EF4-FFF2-40B4-BE49-F238E27FC236}">
                <a16:creationId xmlns:a16="http://schemas.microsoft.com/office/drawing/2014/main" id="{B97F07A9-7F14-61C8-F8D7-02CF627FA471}"/>
              </a:ext>
            </a:extLst>
          </p:cNvPr>
          <p:cNvSpPr txBox="1"/>
          <p:nvPr/>
        </p:nvSpPr>
        <p:spPr>
          <a:xfrm>
            <a:off x="540689" y="254442"/>
            <a:ext cx="7688911" cy="1015663"/>
          </a:xfrm>
          <a:prstGeom prst="rect">
            <a:avLst/>
          </a:prstGeom>
          <a:noFill/>
        </p:spPr>
        <p:txBody>
          <a:bodyPr wrap="square" rtlCol="0">
            <a:spAutoFit/>
          </a:bodyPr>
          <a:lstStyle/>
          <a:p>
            <a:r>
              <a:rPr lang="en-US" sz="6000" dirty="0">
                <a:latin typeface="Times New Roman" panose="02020603050405020304" pitchFamily="18" charset="0"/>
                <a:cs typeface="Times New Roman" panose="02020603050405020304" pitchFamily="18" charset="0"/>
              </a:rPr>
              <a:t>13</a:t>
            </a:r>
            <a:r>
              <a:rPr lang="en-US" sz="6000" baseline="30000" dirty="0">
                <a:latin typeface="Times New Roman" panose="02020603050405020304" pitchFamily="18" charset="0"/>
                <a:cs typeface="Times New Roman" panose="02020603050405020304" pitchFamily="18" charset="0"/>
              </a:rPr>
              <a:t>th</a:t>
            </a:r>
            <a:r>
              <a:rPr lang="en-US" sz="6000" dirty="0">
                <a:latin typeface="Times New Roman" panose="02020603050405020304" pitchFamily="18" charset="0"/>
                <a:cs typeface="Times New Roman" panose="02020603050405020304" pitchFamily="18" charset="0"/>
              </a:rPr>
              <a:t> Colonies Video:</a:t>
            </a:r>
          </a:p>
        </p:txBody>
      </p:sp>
    </p:spTree>
    <p:extLst>
      <p:ext uri="{BB962C8B-B14F-4D97-AF65-F5344CB8AC3E}">
        <p14:creationId xmlns:p14="http://schemas.microsoft.com/office/powerpoint/2010/main" val="29110148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The image depicts a map of the United States, surrounded by various symbols representing different types of animals and plants.&#10;&#10;AI-generated content may be incorrect.">
            <a:extLst>
              <a:ext uri="{FF2B5EF4-FFF2-40B4-BE49-F238E27FC236}">
                <a16:creationId xmlns:a16="http://schemas.microsoft.com/office/drawing/2014/main" id="{A0DEB2F0-BCF5-5F68-7066-94905A479156}"/>
              </a:ext>
            </a:extLst>
          </p:cNvPr>
          <p:cNvPicPr>
            <a:picLocks noGrp="1" noChangeAspect="1"/>
          </p:cNvPicPr>
          <p:nvPr>
            <p:ph idx="1"/>
          </p:nvPr>
        </p:nvPicPr>
        <p:blipFill>
          <a:blip r:embed="rId3"/>
          <a:srcRect l="5382" r="16365"/>
          <a:stretch>
            <a:fillRect/>
          </a:stretch>
        </p:blipFill>
        <p:spPr>
          <a:xfrm>
            <a:off x="-113210" y="0"/>
            <a:ext cx="9669642" cy="6857990"/>
          </a:xfrm>
          <a:prstGeom prst="rect">
            <a:avLst/>
          </a:prstGeom>
        </p:spPr>
      </p:pic>
      <p:sp>
        <p:nvSpPr>
          <p:cNvPr id="17" name="Rectangle 16">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FC0D6A1-C1E1-AACA-620F-17B9A8C7E7B8}"/>
              </a:ext>
            </a:extLst>
          </p:cNvPr>
          <p:cNvSpPr>
            <a:spLocks noGrp="1"/>
          </p:cNvSpPr>
          <p:nvPr>
            <p:ph type="title"/>
          </p:nvPr>
        </p:nvSpPr>
        <p:spPr>
          <a:xfrm>
            <a:off x="7798527" y="129993"/>
            <a:ext cx="4390424" cy="1899912"/>
          </a:xfrm>
        </p:spPr>
        <p:txBody>
          <a:bodyPr vert="horz" lIns="91440" tIns="45720" rIns="91440" bIns="45720" rtlCol="0" anchor="ctr">
            <a:normAutofit/>
          </a:bodyPr>
          <a:lstStyle/>
          <a:p>
            <a:r>
              <a:rPr lang="en-US" sz="6000" dirty="0">
                <a:latin typeface="Times New Roman" panose="02020603050405020304" pitchFamily="18" charset="0"/>
                <a:cs typeface="Times New Roman" panose="02020603050405020304" pitchFamily="18" charset="0"/>
              </a:rPr>
              <a:t>13</a:t>
            </a:r>
            <a:r>
              <a:rPr lang="en-US" sz="6000" baseline="30000" dirty="0">
                <a:latin typeface="Times New Roman" panose="02020603050405020304" pitchFamily="18" charset="0"/>
                <a:cs typeface="Times New Roman" panose="02020603050405020304" pitchFamily="18" charset="0"/>
              </a:rPr>
              <a:t>th</a:t>
            </a:r>
            <a:r>
              <a:rPr lang="en-US" sz="6000" dirty="0">
                <a:latin typeface="Times New Roman" panose="02020603050405020304" pitchFamily="18" charset="0"/>
                <a:cs typeface="Times New Roman" panose="02020603050405020304" pitchFamily="18" charset="0"/>
              </a:rPr>
              <a:t> Colonies</a:t>
            </a:r>
          </a:p>
        </p:txBody>
      </p:sp>
      <p:sp>
        <p:nvSpPr>
          <p:cNvPr id="6" name="TextBox 5">
            <a:extLst>
              <a:ext uri="{FF2B5EF4-FFF2-40B4-BE49-F238E27FC236}">
                <a16:creationId xmlns:a16="http://schemas.microsoft.com/office/drawing/2014/main" id="{C0BD98A1-BB12-1195-938C-626416F594EA}"/>
              </a:ext>
            </a:extLst>
          </p:cNvPr>
          <p:cNvSpPr txBox="1"/>
          <p:nvPr/>
        </p:nvSpPr>
        <p:spPr>
          <a:xfrm>
            <a:off x="7531609" y="2434201"/>
            <a:ext cx="4468802" cy="3742762"/>
          </a:xfrm>
          <a:prstGeom prst="rect">
            <a:avLst/>
          </a:prstGeom>
        </p:spPr>
        <p:txBody>
          <a:bodyPr vert="horz" lIns="91440" tIns="45720" rIns="91440" bIns="45720" rtlCol="0">
            <a:normAutofit/>
          </a:bodyPr>
          <a:lstStyle/>
          <a:p>
            <a:pPr>
              <a:lnSpc>
                <a:spcPct val="90000"/>
              </a:lnSpc>
              <a:spcAft>
                <a:spcPts val="600"/>
              </a:spcAft>
            </a:pPr>
            <a:r>
              <a:rPr lang="en-US" sz="4400" b="1" dirty="0">
                <a:latin typeface="Times New Roman" panose="02020603050405020304" pitchFamily="18" charset="0"/>
                <a:cs typeface="Times New Roman" panose="02020603050405020304" pitchFamily="18" charset="0"/>
              </a:rPr>
              <a:t>Divide into three: </a:t>
            </a:r>
          </a:p>
          <a:p>
            <a:pPr>
              <a:lnSpc>
                <a:spcPct val="90000"/>
              </a:lnSpc>
              <a:spcAft>
                <a:spcPts val="600"/>
              </a:spcAft>
            </a:pPr>
            <a:endParaRPr lang="en-US" sz="4400" b="1" dirty="0">
              <a:latin typeface="Times New Roman" panose="02020603050405020304" pitchFamily="18" charset="0"/>
              <a:cs typeface="Times New Roman" panose="02020603050405020304" pitchFamily="18" charset="0"/>
            </a:endParaRPr>
          </a:p>
          <a:p>
            <a:pPr marL="285750" indent="-228600">
              <a:lnSpc>
                <a:spcPct val="90000"/>
              </a:lnSpc>
              <a:spcAft>
                <a:spcPts val="600"/>
              </a:spcAft>
              <a:buFont typeface="Arial" panose="020B0604020202020204" pitchFamily="34" charset="0"/>
              <a:buChar char="•"/>
            </a:pPr>
            <a:r>
              <a:rPr lang="en-US" sz="4400" b="1" dirty="0">
                <a:latin typeface="Times New Roman" panose="02020603050405020304" pitchFamily="18" charset="0"/>
                <a:cs typeface="Times New Roman" panose="02020603050405020304" pitchFamily="18" charset="0"/>
              </a:rPr>
              <a:t>New England</a:t>
            </a:r>
          </a:p>
          <a:p>
            <a:pPr marL="285750" indent="-228600">
              <a:lnSpc>
                <a:spcPct val="90000"/>
              </a:lnSpc>
              <a:spcAft>
                <a:spcPts val="600"/>
              </a:spcAft>
              <a:buFont typeface="Arial" panose="020B0604020202020204" pitchFamily="34" charset="0"/>
              <a:buChar char="•"/>
            </a:pPr>
            <a:r>
              <a:rPr lang="en-US" sz="4400" b="1" dirty="0">
                <a:latin typeface="Times New Roman" panose="02020603050405020304" pitchFamily="18" charset="0"/>
                <a:cs typeface="Times New Roman" panose="02020603050405020304" pitchFamily="18" charset="0"/>
              </a:rPr>
              <a:t>Middle</a:t>
            </a:r>
          </a:p>
          <a:p>
            <a:pPr marL="285750" indent="-228600">
              <a:lnSpc>
                <a:spcPct val="90000"/>
              </a:lnSpc>
              <a:spcAft>
                <a:spcPts val="600"/>
              </a:spcAft>
              <a:buFont typeface="Arial" panose="020B0604020202020204" pitchFamily="34" charset="0"/>
              <a:buChar char="•"/>
            </a:pPr>
            <a:r>
              <a:rPr lang="en-US" sz="4400" b="1" dirty="0">
                <a:latin typeface="Times New Roman" panose="02020603050405020304" pitchFamily="18" charset="0"/>
                <a:cs typeface="Times New Roman" panose="02020603050405020304" pitchFamily="18" charset="0"/>
              </a:rPr>
              <a:t>Southern</a:t>
            </a:r>
          </a:p>
        </p:txBody>
      </p:sp>
    </p:spTree>
    <p:extLst>
      <p:ext uri="{BB962C8B-B14F-4D97-AF65-F5344CB8AC3E}">
        <p14:creationId xmlns:p14="http://schemas.microsoft.com/office/powerpoint/2010/main" val="1289944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BD5CCD-A8ED-C38A-362F-2D69CF4EC288}"/>
              </a:ext>
            </a:extLst>
          </p:cNvPr>
          <p:cNvSpPr>
            <a:spLocks noGrp="1"/>
          </p:cNvSpPr>
          <p:nvPr>
            <p:ph type="title"/>
          </p:nvPr>
        </p:nvSpPr>
        <p:spPr/>
        <p:txBody>
          <a:bodyPr/>
          <a:lstStyle/>
          <a:p>
            <a:endParaRPr lang="en-US"/>
          </a:p>
        </p:txBody>
      </p:sp>
      <p:pic>
        <p:nvPicPr>
          <p:cNvPr id="5" name="Content Placeholder 4" descr="The image depicts a map of North America, highlighting various lakes, rivers, and geographical features such as Lake Superior, the St. Lawrence River, Lake Michigan, and the Mississippi River, along with other locations like Roanoke Island and the Appalachian Mountains.&#10;&#10;AI-generated content may be incorrect.">
            <a:extLst>
              <a:ext uri="{FF2B5EF4-FFF2-40B4-BE49-F238E27FC236}">
                <a16:creationId xmlns:a16="http://schemas.microsoft.com/office/drawing/2014/main" id="{64DF433D-BE5D-86D3-E1AC-AA7C5B9B6F28}"/>
              </a:ext>
            </a:extLst>
          </p:cNvPr>
          <p:cNvPicPr>
            <a:picLocks noGrp="1" noChangeAspect="1"/>
          </p:cNvPicPr>
          <p:nvPr>
            <p:ph idx="1"/>
          </p:nvPr>
        </p:nvPicPr>
        <p:blipFill>
          <a:blip r:embed="rId3"/>
          <a:stretch>
            <a:fillRect/>
          </a:stretch>
        </p:blipFill>
        <p:spPr>
          <a:xfrm>
            <a:off x="6462327" y="1"/>
            <a:ext cx="5729673" cy="6959600"/>
          </a:xfrm>
          <a:prstGeom prst="rect">
            <a:avLst/>
          </a:prstGeom>
        </p:spPr>
      </p:pic>
      <p:pic>
        <p:nvPicPr>
          <p:cNvPr id="7" name="Picture 6" descr="The image displays a historical map of the original thirteen colonies in North America, including New England, Middle, Southern, and Spanish territories.&#10;&#10;AI-generated content may be incorrect.">
            <a:extLst>
              <a:ext uri="{FF2B5EF4-FFF2-40B4-BE49-F238E27FC236}">
                <a16:creationId xmlns:a16="http://schemas.microsoft.com/office/drawing/2014/main" id="{96E4AF82-894C-0E32-E440-CEDC70DF2C40}"/>
              </a:ext>
            </a:extLst>
          </p:cNvPr>
          <p:cNvPicPr>
            <a:picLocks noChangeAspect="1"/>
          </p:cNvPicPr>
          <p:nvPr/>
        </p:nvPicPr>
        <p:blipFill>
          <a:blip r:embed="rId4"/>
          <a:stretch>
            <a:fillRect/>
          </a:stretch>
        </p:blipFill>
        <p:spPr>
          <a:xfrm>
            <a:off x="-117494" y="0"/>
            <a:ext cx="6579821" cy="6959600"/>
          </a:xfrm>
          <a:prstGeom prst="rect">
            <a:avLst/>
          </a:prstGeom>
        </p:spPr>
      </p:pic>
      <p:sp>
        <p:nvSpPr>
          <p:cNvPr id="8" name="TextBox 7">
            <a:extLst>
              <a:ext uri="{FF2B5EF4-FFF2-40B4-BE49-F238E27FC236}">
                <a16:creationId xmlns:a16="http://schemas.microsoft.com/office/drawing/2014/main" id="{B7AB8247-E593-9BEE-63F0-5506DD5CFE34}"/>
              </a:ext>
            </a:extLst>
          </p:cNvPr>
          <p:cNvSpPr txBox="1"/>
          <p:nvPr/>
        </p:nvSpPr>
        <p:spPr>
          <a:xfrm flipH="1">
            <a:off x="586536" y="86139"/>
            <a:ext cx="4595063" cy="369332"/>
          </a:xfrm>
          <a:prstGeom prst="rect">
            <a:avLst/>
          </a:prstGeom>
          <a:noFill/>
        </p:spPr>
        <p:txBody>
          <a:bodyPr wrap="square" rtlCol="0">
            <a:spAutoFit/>
          </a:bodyPr>
          <a:lstStyle/>
          <a:p>
            <a:r>
              <a:rPr lang="en-US" b="1" dirty="0"/>
              <a:t>Label your map on your </a:t>
            </a:r>
            <a:r>
              <a:rPr lang="en-US" b="1" dirty="0">
                <a:latin typeface="Times New Roman" panose="02020603050405020304" pitchFamily="18" charset="0"/>
                <a:cs typeface="Times New Roman" panose="02020603050405020304" pitchFamily="18" charset="0"/>
              </a:rPr>
              <a:t>worksheet</a:t>
            </a:r>
          </a:p>
        </p:txBody>
      </p:sp>
    </p:spTree>
    <p:extLst>
      <p:ext uri="{BB962C8B-B14F-4D97-AF65-F5344CB8AC3E}">
        <p14:creationId xmlns:p14="http://schemas.microsoft.com/office/powerpoint/2010/main" val="35875682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Content Placeholder 4" descr="The image displays a map highlighting the original New England colonies: Rhode Island, Connecticut, Massachusetts, and New Hampshire.&#10;&#10;AI-generated content may be incorrect.">
            <a:extLst>
              <a:ext uri="{FF2B5EF4-FFF2-40B4-BE49-F238E27FC236}">
                <a16:creationId xmlns:a16="http://schemas.microsoft.com/office/drawing/2014/main" id="{DAE6A8F3-C2C8-8253-4DA4-38B2F3E04602}"/>
              </a:ext>
            </a:extLst>
          </p:cNvPr>
          <p:cNvPicPr>
            <a:picLocks noGrp="1" noChangeAspect="1"/>
          </p:cNvPicPr>
          <p:nvPr>
            <p:ph idx="1"/>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6632555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E4F307A-B3B3-FDFD-9270-F53386D8FD60}"/>
              </a:ext>
            </a:extLst>
          </p:cNvPr>
          <p:cNvSpPr>
            <a:spLocks noGrp="1"/>
          </p:cNvSpPr>
          <p:nvPr>
            <p:ph idx="1"/>
          </p:nvPr>
        </p:nvSpPr>
        <p:spPr>
          <a:xfrm>
            <a:off x="79097" y="1776592"/>
            <a:ext cx="5562600" cy="4822990"/>
          </a:xfrm>
        </p:spPr>
        <p:txBody>
          <a:bodyPr>
            <a:noAutofit/>
          </a:bodyPr>
          <a:lstStyle/>
          <a:p>
            <a:pPr marL="0" indent="0">
              <a:buNone/>
            </a:pPr>
            <a:r>
              <a:rPr lang="en-US" sz="3000" b="1" dirty="0">
                <a:latin typeface="Times New Roman" panose="02020603050405020304" pitchFamily="18" charset="0"/>
                <a:cs typeface="Times New Roman" panose="02020603050405020304" pitchFamily="18" charset="0"/>
              </a:rPr>
              <a:t>Geography</a:t>
            </a:r>
            <a:r>
              <a:rPr lang="en-US" sz="3000" dirty="0">
                <a:latin typeface="Times New Roman" panose="02020603050405020304" pitchFamily="18" charset="0"/>
                <a:cs typeface="Times New Roman" panose="02020603050405020304" pitchFamily="18" charset="0"/>
              </a:rPr>
              <a:t>:</a:t>
            </a:r>
          </a:p>
          <a:p>
            <a:r>
              <a:rPr lang="en-US" sz="3000" dirty="0">
                <a:latin typeface="Times New Roman" panose="02020603050405020304" pitchFamily="18" charset="0"/>
                <a:cs typeface="Times New Roman" panose="02020603050405020304" pitchFamily="18" charset="0"/>
              </a:rPr>
              <a:t>Rocky Soil</a:t>
            </a:r>
          </a:p>
          <a:p>
            <a:r>
              <a:rPr lang="en-US" sz="3000" dirty="0">
                <a:latin typeface="Times New Roman" panose="02020603050405020304" pitchFamily="18" charset="0"/>
                <a:cs typeface="Times New Roman" panose="02020603050405020304" pitchFamily="18" charset="0"/>
              </a:rPr>
              <a:t>Thick forest</a:t>
            </a:r>
          </a:p>
          <a:p>
            <a:r>
              <a:rPr lang="en-US" sz="3000" dirty="0">
                <a:latin typeface="Times New Roman" panose="02020603050405020304" pitchFamily="18" charset="0"/>
                <a:cs typeface="Times New Roman" panose="02020603050405020304" pitchFamily="18" charset="0"/>
              </a:rPr>
              <a:t>Natural harbors</a:t>
            </a:r>
          </a:p>
          <a:p>
            <a:pPr marL="0" indent="0">
              <a:buNone/>
            </a:pPr>
            <a:r>
              <a:rPr lang="en-US" sz="3000" b="1" dirty="0">
                <a:latin typeface="Times New Roman" panose="02020603050405020304" pitchFamily="18" charset="0"/>
                <a:cs typeface="Times New Roman" panose="02020603050405020304" pitchFamily="18" charset="0"/>
              </a:rPr>
              <a:t>Climate</a:t>
            </a:r>
          </a:p>
          <a:p>
            <a:r>
              <a:rPr lang="en-US" sz="3000" dirty="0">
                <a:latin typeface="Times New Roman" panose="02020603050405020304" pitchFamily="18" charset="0"/>
                <a:cs typeface="Times New Roman" panose="02020603050405020304" pitchFamily="18" charset="0"/>
              </a:rPr>
              <a:t>Cold winters</a:t>
            </a:r>
          </a:p>
          <a:p>
            <a:r>
              <a:rPr lang="en-US" sz="3000" dirty="0">
                <a:latin typeface="Times New Roman" panose="02020603050405020304" pitchFamily="18" charset="0"/>
                <a:cs typeface="Times New Roman" panose="02020603050405020304" pitchFamily="18" charset="0"/>
              </a:rPr>
              <a:t>Short growing season</a:t>
            </a:r>
          </a:p>
          <a:p>
            <a:r>
              <a:rPr lang="en-US" sz="3000" dirty="0">
                <a:latin typeface="Times New Roman" panose="02020603050405020304" pitchFamily="18" charset="0"/>
                <a:cs typeface="Times New Roman" panose="02020603050405020304" pitchFamily="18" charset="0"/>
              </a:rPr>
              <a:t>Cold weather kills germs &amp; insects, so people lived longer.</a:t>
            </a:r>
          </a:p>
        </p:txBody>
      </p:sp>
      <p:pic>
        <p:nvPicPr>
          <p:cNvPr id="5" name="Picture 4" descr="The image illustrates a map highlighting various regions in North America, including states, provinces, and territories, with lines indicating historical boundaries such as the Proclamation Line of 1763 and current state borders.&#10;&#10;AI-generated content may be incorrect.">
            <a:extLst>
              <a:ext uri="{FF2B5EF4-FFF2-40B4-BE49-F238E27FC236}">
                <a16:creationId xmlns:a16="http://schemas.microsoft.com/office/drawing/2014/main" id="{08778C02-65A4-10FC-E5DC-38AC75734031}"/>
              </a:ext>
            </a:extLst>
          </p:cNvPr>
          <p:cNvPicPr>
            <a:picLocks noChangeAspect="1"/>
          </p:cNvPicPr>
          <p:nvPr/>
        </p:nvPicPr>
        <p:blipFill>
          <a:blip r:embed="rId3"/>
          <a:srcRect l="34288" b="67565"/>
          <a:stretch>
            <a:fillRect/>
          </a:stretch>
        </p:blipFill>
        <p:spPr>
          <a:xfrm>
            <a:off x="6168887" y="-183525"/>
            <a:ext cx="6023113" cy="7048078"/>
          </a:xfrm>
          <a:prstGeom prst="rect">
            <a:avLst/>
          </a:prstGeom>
        </p:spPr>
      </p:pic>
      <p:sp>
        <p:nvSpPr>
          <p:cNvPr id="2" name="Title 1">
            <a:extLst>
              <a:ext uri="{FF2B5EF4-FFF2-40B4-BE49-F238E27FC236}">
                <a16:creationId xmlns:a16="http://schemas.microsoft.com/office/drawing/2014/main" id="{D8CD1D98-1306-7646-D699-52585C7530C9}"/>
              </a:ext>
            </a:extLst>
          </p:cNvPr>
          <p:cNvSpPr>
            <a:spLocks noGrp="1"/>
          </p:cNvSpPr>
          <p:nvPr>
            <p:ph type="title"/>
          </p:nvPr>
        </p:nvSpPr>
        <p:spPr>
          <a:xfrm>
            <a:off x="69574" y="0"/>
            <a:ext cx="5893904" cy="1325563"/>
          </a:xfrm>
        </p:spPr>
        <p:txBody>
          <a:bodyPr/>
          <a:lstStyle/>
          <a:p>
            <a:r>
              <a:rPr lang="en-US" dirty="0">
                <a:latin typeface="Times New Roman" panose="02020603050405020304" pitchFamily="18" charset="0"/>
                <a:cs typeface="Times New Roman" panose="02020603050405020304" pitchFamily="18" charset="0"/>
              </a:rPr>
              <a:t>New England Colonial Life Geography</a:t>
            </a:r>
          </a:p>
        </p:txBody>
      </p:sp>
      <p:pic>
        <p:nvPicPr>
          <p:cNvPr id="7" name="Picture 6" descr="The image depicts a visual representation of the colonial territorial divisions, listing New England, Middle, and Southern Colonies, alongside other boundary markers.&#10;&#10;AI-generated content may be incorrect.">
            <a:extLst>
              <a:ext uri="{FF2B5EF4-FFF2-40B4-BE49-F238E27FC236}">
                <a16:creationId xmlns:a16="http://schemas.microsoft.com/office/drawing/2014/main" id="{E8411CF6-A935-3F19-A082-A12D4B1D587D}"/>
              </a:ext>
            </a:extLst>
          </p:cNvPr>
          <p:cNvPicPr>
            <a:picLocks noChangeAspect="1"/>
          </p:cNvPicPr>
          <p:nvPr/>
        </p:nvPicPr>
        <p:blipFill>
          <a:blip r:embed="rId4"/>
          <a:stretch>
            <a:fillRect/>
          </a:stretch>
        </p:blipFill>
        <p:spPr>
          <a:xfrm>
            <a:off x="6168887" y="1079153"/>
            <a:ext cx="3162716" cy="1581360"/>
          </a:xfrm>
          <a:prstGeom prst="rect">
            <a:avLst/>
          </a:prstGeom>
        </p:spPr>
      </p:pic>
    </p:spTree>
    <p:extLst>
      <p:ext uri="{BB962C8B-B14F-4D97-AF65-F5344CB8AC3E}">
        <p14:creationId xmlns:p14="http://schemas.microsoft.com/office/powerpoint/2010/main" val="3169586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2FB6051-CC22-03B1-98E5-96384CDEDB71}"/>
            </a:ext>
          </a:extLst>
        </p:cNvPr>
        <p:cNvGrpSpPr/>
        <p:nvPr/>
      </p:nvGrpSpPr>
      <p:grpSpPr>
        <a:xfrm>
          <a:off x="0" y="0"/>
          <a:ext cx="0" cy="0"/>
          <a:chOff x="0" y="0"/>
          <a:chExt cx="0" cy="0"/>
        </a:xfrm>
      </p:grpSpPr>
      <p:sp useBgFill="1">
        <p:nvSpPr>
          <p:cNvPr id="29" name="Rectangle 28">
            <a:extLst>
              <a:ext uri="{FF2B5EF4-FFF2-40B4-BE49-F238E27FC236}">
                <a16:creationId xmlns:a16="http://schemas.microsoft.com/office/drawing/2014/main" id="{115719BB-48A7-4AF4-BB91-DC82E0DF72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1" name="Freeform: Shape 30">
            <a:extLst>
              <a:ext uri="{FF2B5EF4-FFF2-40B4-BE49-F238E27FC236}">
                <a16:creationId xmlns:a16="http://schemas.microsoft.com/office/drawing/2014/main" id="{10973A55-5440-4A99-B526-B5812E4627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96002" cy="6858000"/>
          </a:xfrm>
          <a:custGeom>
            <a:avLst/>
            <a:gdLst>
              <a:gd name="connsiteX0" fmla="*/ 0 w 6096002"/>
              <a:gd name="connsiteY0" fmla="*/ 0 h 6858000"/>
              <a:gd name="connsiteX1" fmla="*/ 4885967 w 6096002"/>
              <a:gd name="connsiteY1" fmla="*/ 0 h 6858000"/>
              <a:gd name="connsiteX2" fmla="*/ 4946007 w 6096002"/>
              <a:gd name="connsiteY2" fmla="*/ 69271 h 6858000"/>
              <a:gd name="connsiteX3" fmla="*/ 6096002 w 6096002"/>
              <a:gd name="connsiteY3" fmla="*/ 3429000 h 6858000"/>
              <a:gd name="connsiteX4" fmla="*/ 4946007 w 6096002"/>
              <a:gd name="connsiteY4" fmla="*/ 6788730 h 6858000"/>
              <a:gd name="connsiteX5" fmla="*/ 4885967 w 6096002"/>
              <a:gd name="connsiteY5" fmla="*/ 6858000 h 6858000"/>
              <a:gd name="connsiteX6" fmla="*/ 0 w 609600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2" h="6858000">
                <a:moveTo>
                  <a:pt x="0" y="0"/>
                </a:moveTo>
                <a:lnTo>
                  <a:pt x="4885967" y="0"/>
                </a:lnTo>
                <a:lnTo>
                  <a:pt x="4946007" y="69271"/>
                </a:lnTo>
                <a:cubicBezTo>
                  <a:pt x="5656533" y="929100"/>
                  <a:pt x="6096002" y="2116944"/>
                  <a:pt x="6096002" y="3429000"/>
                </a:cubicBezTo>
                <a:cubicBezTo>
                  <a:pt x="6096002" y="4741056"/>
                  <a:pt x="5656533" y="5928900"/>
                  <a:pt x="4946007" y="6788730"/>
                </a:cubicBezTo>
                <a:lnTo>
                  <a:pt x="4885967" y="6858000"/>
                </a:lnTo>
                <a:lnTo>
                  <a:pt x="0" y="6858000"/>
                </a:lnTo>
                <a:close/>
              </a:path>
            </a:pathLst>
          </a:custGeom>
          <a:ln w="9525">
            <a:solidFill>
              <a:srgbClr val="EFEFEF"/>
            </a:solidFill>
          </a:ln>
          <a:effectLst>
            <a:outerShdw blurRad="88900" dist="38100" algn="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33" name="Freeform: Shape 32">
            <a:extLst>
              <a:ext uri="{FF2B5EF4-FFF2-40B4-BE49-F238E27FC236}">
                <a16:creationId xmlns:a16="http://schemas.microsoft.com/office/drawing/2014/main" id="{A9682493-588A-4D52-98F6-FBBD80C07E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85370" cy="6858000"/>
          </a:xfrm>
          <a:custGeom>
            <a:avLst/>
            <a:gdLst>
              <a:gd name="connsiteX0" fmla="*/ 0 w 6085370"/>
              <a:gd name="connsiteY0" fmla="*/ 0 h 6858000"/>
              <a:gd name="connsiteX1" fmla="*/ 4875335 w 6085370"/>
              <a:gd name="connsiteY1" fmla="*/ 0 h 6858000"/>
              <a:gd name="connsiteX2" fmla="*/ 4935375 w 6085370"/>
              <a:gd name="connsiteY2" fmla="*/ 69271 h 6858000"/>
              <a:gd name="connsiteX3" fmla="*/ 6085370 w 6085370"/>
              <a:gd name="connsiteY3" fmla="*/ 3429000 h 6858000"/>
              <a:gd name="connsiteX4" fmla="*/ 4935375 w 6085370"/>
              <a:gd name="connsiteY4" fmla="*/ 6788730 h 6858000"/>
              <a:gd name="connsiteX5" fmla="*/ 4875335 w 6085370"/>
              <a:gd name="connsiteY5" fmla="*/ 6858000 h 6858000"/>
              <a:gd name="connsiteX6" fmla="*/ 0 w 6085370"/>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85370" h="6858000">
                <a:moveTo>
                  <a:pt x="0" y="0"/>
                </a:moveTo>
                <a:lnTo>
                  <a:pt x="4875335" y="0"/>
                </a:lnTo>
                <a:lnTo>
                  <a:pt x="4935375" y="69271"/>
                </a:lnTo>
                <a:cubicBezTo>
                  <a:pt x="5645901" y="929100"/>
                  <a:pt x="6085370" y="2116944"/>
                  <a:pt x="6085370" y="3429000"/>
                </a:cubicBezTo>
                <a:cubicBezTo>
                  <a:pt x="6085370" y="4741056"/>
                  <a:pt x="5645901" y="5928900"/>
                  <a:pt x="4935375" y="6788730"/>
                </a:cubicBezTo>
                <a:lnTo>
                  <a:pt x="4875335"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816388BA-A805-5CA5-EB44-48F02D667925}"/>
              </a:ext>
            </a:extLst>
          </p:cNvPr>
          <p:cNvSpPr>
            <a:spLocks noGrp="1"/>
          </p:cNvSpPr>
          <p:nvPr>
            <p:ph type="title"/>
          </p:nvPr>
        </p:nvSpPr>
        <p:spPr>
          <a:xfrm>
            <a:off x="438913" y="859536"/>
            <a:ext cx="4832802" cy="1170432"/>
          </a:xfrm>
        </p:spPr>
        <p:txBody>
          <a:bodyPr anchor="b">
            <a:normAutofit/>
          </a:bodyPr>
          <a:lstStyle/>
          <a:p>
            <a:r>
              <a:rPr lang="en-US" sz="3400" dirty="0">
                <a:latin typeface="Times New Roman" panose="02020603050405020304" pitchFamily="18" charset="0"/>
                <a:cs typeface="Times New Roman" panose="02020603050405020304" pitchFamily="18" charset="0"/>
              </a:rPr>
              <a:t>New England Colonial Life Economy</a:t>
            </a:r>
          </a:p>
        </p:txBody>
      </p:sp>
      <p:sp>
        <p:nvSpPr>
          <p:cNvPr id="35" name="Rectangle 34">
            <a:extLst>
              <a:ext uri="{FF2B5EF4-FFF2-40B4-BE49-F238E27FC236}">
                <a16:creationId xmlns:a16="http://schemas.microsoft.com/office/drawing/2014/main" id="{FBEC5A7A-ADE4-48D9-B89C-2BA1C91106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03236" y="363389"/>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7" name="Rectangle 36">
            <a:extLst>
              <a:ext uri="{FF2B5EF4-FFF2-40B4-BE49-F238E27FC236}">
                <a16:creationId xmlns:a16="http://schemas.microsoft.com/office/drawing/2014/main" id="{82095FCE-EF05-4443-B97A-85DEE3A5CA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92" y="2185062"/>
            <a:ext cx="493776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F6BB221A-1170-CF19-3AB6-D0340B0477F9}"/>
              </a:ext>
            </a:extLst>
          </p:cNvPr>
          <p:cNvSpPr>
            <a:spLocks noGrp="1"/>
          </p:cNvSpPr>
          <p:nvPr>
            <p:ph idx="1"/>
          </p:nvPr>
        </p:nvSpPr>
        <p:spPr>
          <a:xfrm>
            <a:off x="248081" y="2503486"/>
            <a:ext cx="6170713" cy="3664351"/>
          </a:xfrm>
        </p:spPr>
        <p:txBody>
          <a:bodyPr>
            <a:noAutofit/>
          </a:bodyPr>
          <a:lstStyle/>
          <a:p>
            <a:pPr marL="0" indent="0">
              <a:buNone/>
            </a:pPr>
            <a:endParaRPr lang="en-US" sz="3200" dirty="0">
              <a:latin typeface="Times New Roman" panose="02020603050405020304" pitchFamily="18" charset="0"/>
              <a:cs typeface="Times New Roman" panose="02020603050405020304" pitchFamily="18" charset="0"/>
            </a:endParaRPr>
          </a:p>
          <a:p>
            <a:pPr marL="0" indent="0">
              <a:buNone/>
            </a:pPr>
            <a:r>
              <a:rPr lang="en-US" sz="3200" dirty="0">
                <a:latin typeface="Times New Roman" panose="02020603050405020304" pitchFamily="18" charset="0"/>
                <a:cs typeface="Times New Roman" panose="02020603050405020304" pitchFamily="18" charset="0"/>
              </a:rPr>
              <a:t>Economic activities: </a:t>
            </a:r>
          </a:p>
          <a:p>
            <a:r>
              <a:rPr lang="en-US" sz="3200" dirty="0">
                <a:latin typeface="Times New Roman" panose="02020603050405020304" pitchFamily="18" charset="0"/>
                <a:cs typeface="Times New Roman" panose="02020603050405020304" pitchFamily="18" charset="0"/>
              </a:rPr>
              <a:t>shipbuilding</a:t>
            </a:r>
          </a:p>
          <a:p>
            <a:r>
              <a:rPr lang="en-US" sz="3200" dirty="0">
                <a:latin typeface="Times New Roman" panose="02020603050405020304" pitchFamily="18" charset="0"/>
                <a:cs typeface="Times New Roman" panose="02020603050405020304" pitchFamily="18" charset="0"/>
              </a:rPr>
              <a:t> lumbering</a:t>
            </a:r>
          </a:p>
          <a:p>
            <a:r>
              <a:rPr lang="en-US" sz="3200" dirty="0">
                <a:latin typeface="Times New Roman" panose="02020603050405020304" pitchFamily="18" charset="0"/>
                <a:cs typeface="Times New Roman" panose="02020603050405020304" pitchFamily="18" charset="0"/>
              </a:rPr>
              <a:t> fishing, whaling, </a:t>
            </a:r>
          </a:p>
          <a:p>
            <a:r>
              <a:rPr lang="en-US" sz="3200" dirty="0">
                <a:latin typeface="Times New Roman" panose="02020603050405020304" pitchFamily="18" charset="0"/>
                <a:cs typeface="Times New Roman" panose="02020603050405020304" pitchFamily="18" charset="0"/>
              </a:rPr>
              <a:t>sawmills/ industry trade center. </a:t>
            </a:r>
          </a:p>
          <a:p>
            <a:pPr marL="0" indent="0">
              <a:buNone/>
            </a:pPr>
            <a:r>
              <a:rPr lang="en-US" sz="3200" dirty="0">
                <a:latin typeface="Times New Roman" panose="02020603050405020304" pitchFamily="18" charset="0"/>
                <a:cs typeface="Times New Roman" panose="02020603050405020304" pitchFamily="18" charset="0"/>
              </a:rPr>
              <a:t>Due to harsh climates.</a:t>
            </a:r>
          </a:p>
        </p:txBody>
      </p:sp>
      <p:pic>
        <p:nvPicPr>
          <p:cNvPr id="5" name="Picture 4" descr="The image depicts a group of people working on a wooden structure near a body of water, likely engaged in construction or repair.&#10;&#10;AI-generated content may be incorrect.">
            <a:extLst>
              <a:ext uri="{FF2B5EF4-FFF2-40B4-BE49-F238E27FC236}">
                <a16:creationId xmlns:a16="http://schemas.microsoft.com/office/drawing/2014/main" id="{CC5B928B-6644-2587-4ED0-47FBFE3C6EAE}"/>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t="11387" r="-2" b="7485"/>
          <a:stretch>
            <a:fillRect/>
          </a:stretch>
        </p:blipFill>
        <p:spPr>
          <a:xfrm>
            <a:off x="6620256" y="706241"/>
            <a:ext cx="5138928" cy="2365917"/>
          </a:xfrm>
          <a:prstGeom prst="rect">
            <a:avLst/>
          </a:prstGeom>
        </p:spPr>
      </p:pic>
      <p:pic>
        <p:nvPicPr>
          <p:cNvPr id="11" name="Picture 10" descr="This image illustrates various economic activities: fishing, logging, shipbuilding, and subsistence farming.&#10;&#10;AI-generated content may be incorrect.">
            <a:extLst>
              <a:ext uri="{FF2B5EF4-FFF2-40B4-BE49-F238E27FC236}">
                <a16:creationId xmlns:a16="http://schemas.microsoft.com/office/drawing/2014/main" id="{2033F52B-17C7-A4CB-72B5-73B50FE8012F}"/>
              </a:ext>
            </a:extLst>
          </p:cNvPr>
          <p:cNvPicPr>
            <a:picLocks noChangeAspect="1"/>
          </p:cNvPicPr>
          <p:nvPr/>
        </p:nvPicPr>
        <p:blipFill>
          <a:blip r:embed="rId5"/>
          <a:stretch>
            <a:fillRect/>
          </a:stretch>
        </p:blipFill>
        <p:spPr>
          <a:xfrm>
            <a:off x="6620256" y="3433362"/>
            <a:ext cx="5138928" cy="2734475"/>
          </a:xfrm>
          <a:prstGeom prst="rect">
            <a:avLst/>
          </a:prstGeom>
        </p:spPr>
      </p:pic>
      <p:sp>
        <p:nvSpPr>
          <p:cNvPr id="6" name="TextBox 5">
            <a:extLst>
              <a:ext uri="{FF2B5EF4-FFF2-40B4-BE49-F238E27FC236}">
                <a16:creationId xmlns:a16="http://schemas.microsoft.com/office/drawing/2014/main" id="{140AF616-EDE8-CE62-1459-083F2B97DA6B}"/>
              </a:ext>
            </a:extLst>
          </p:cNvPr>
          <p:cNvSpPr txBox="1"/>
          <p:nvPr/>
        </p:nvSpPr>
        <p:spPr>
          <a:xfrm>
            <a:off x="9327108" y="2872103"/>
            <a:ext cx="2432076"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4" tooltip="https://commons.wikimedia.org/wiki/File:Early_Ship_Yard.jpg">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6" tooltip="https://creativecommons.org/licenses/by-sa/3.0/">
                  <a:extLst>
                    <a:ext uri="{A12FA001-AC4F-418D-AE19-62706E023703}">
                      <ahyp:hlinkClr xmlns:ahyp="http://schemas.microsoft.com/office/drawing/2018/hyperlinkcolor" val="tx"/>
                    </a:ext>
                  </a:extLst>
                </a:hlinkClick>
              </a:rPr>
              <a:t>CC BY-SA</a:t>
            </a:r>
            <a:endParaRPr lang="en-US" sz="700">
              <a:solidFill>
                <a:srgbClr val="FFFFFF"/>
              </a:solidFill>
            </a:endParaRPr>
          </a:p>
        </p:txBody>
      </p:sp>
    </p:spTree>
    <p:extLst>
      <p:ext uri="{BB962C8B-B14F-4D97-AF65-F5344CB8AC3E}">
        <p14:creationId xmlns:p14="http://schemas.microsoft.com/office/powerpoint/2010/main" val="5189646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5A47314-EEC6-F6D2-6262-1FFA0AB48102}"/>
            </a:ext>
          </a:extLst>
        </p:cNvPr>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99F1FFA9-D672-408C-9220-ADEEC6ABD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3909C9A-E991-5959-CF0C-B1DE0F6D8906}"/>
              </a:ext>
            </a:extLst>
          </p:cNvPr>
          <p:cNvSpPr>
            <a:spLocks noGrp="1"/>
          </p:cNvSpPr>
          <p:nvPr>
            <p:ph type="title"/>
          </p:nvPr>
        </p:nvSpPr>
        <p:spPr>
          <a:xfrm>
            <a:off x="838201" y="381027"/>
            <a:ext cx="3816095" cy="1938076"/>
          </a:xfrm>
        </p:spPr>
        <p:txBody>
          <a:bodyPr>
            <a:normAutofit/>
          </a:bodyPr>
          <a:lstStyle/>
          <a:p>
            <a:r>
              <a:rPr lang="en-US" dirty="0">
                <a:latin typeface="Times New Roman" panose="02020603050405020304" pitchFamily="18" charset="0"/>
                <a:cs typeface="Times New Roman" panose="02020603050405020304" pitchFamily="18" charset="0"/>
              </a:rPr>
              <a:t>New England Colonial Life Demographic</a:t>
            </a:r>
          </a:p>
        </p:txBody>
      </p:sp>
      <p:sp>
        <p:nvSpPr>
          <p:cNvPr id="3" name="Content Placeholder 2">
            <a:extLst>
              <a:ext uri="{FF2B5EF4-FFF2-40B4-BE49-F238E27FC236}">
                <a16:creationId xmlns:a16="http://schemas.microsoft.com/office/drawing/2014/main" id="{5359BC5D-11C7-F1B3-8201-757D0158D7FE}"/>
              </a:ext>
            </a:extLst>
          </p:cNvPr>
          <p:cNvSpPr>
            <a:spLocks noGrp="1"/>
          </p:cNvSpPr>
          <p:nvPr>
            <p:ph idx="1"/>
          </p:nvPr>
        </p:nvSpPr>
        <p:spPr>
          <a:xfrm>
            <a:off x="838201" y="2411794"/>
            <a:ext cx="4266536" cy="3822029"/>
          </a:xfrm>
        </p:spPr>
        <p:txBody>
          <a:bodyPr>
            <a:noAutofit/>
          </a:bodyPr>
          <a:lstStyle/>
          <a:p>
            <a:pPr marL="0" indent="0">
              <a:buNone/>
            </a:pPr>
            <a:r>
              <a:rPr lang="en-US" dirty="0">
                <a:latin typeface="Times New Roman" panose="02020603050405020304" pitchFamily="18" charset="0"/>
                <a:cs typeface="Times New Roman" panose="02020603050405020304" pitchFamily="18" charset="0"/>
              </a:rPr>
              <a:t>Demographic Population primarily composed of:</a:t>
            </a:r>
          </a:p>
          <a:p>
            <a:pPr marL="0" indent="0">
              <a:buNone/>
            </a:pPr>
            <a:endParaRPr lang="en-US" dirty="0">
              <a:latin typeface="Times New Roman" panose="02020603050405020304" pitchFamily="18" charset="0"/>
              <a:cs typeface="Times New Roman" panose="02020603050405020304" pitchFamily="18" charset="0"/>
            </a:endParaRPr>
          </a:p>
          <a:p>
            <a:pPr marL="0" indent="0">
              <a:buNone/>
            </a:pPr>
            <a:r>
              <a:rPr lang="en-US" dirty="0">
                <a:latin typeface="Times New Roman" panose="02020603050405020304" pitchFamily="18" charset="0"/>
                <a:cs typeface="Times New Roman" panose="02020603050405020304" pitchFamily="18" charset="0"/>
              </a:rPr>
              <a:t>English Puritans. </a:t>
            </a:r>
          </a:p>
          <a:p>
            <a:pPr marL="0" indent="0">
              <a:buNone/>
            </a:pPr>
            <a:endParaRPr lang="en-US" dirty="0">
              <a:latin typeface="Times New Roman" panose="02020603050405020304" pitchFamily="18" charset="0"/>
              <a:cs typeface="Times New Roman" panose="02020603050405020304" pitchFamily="18" charset="0"/>
            </a:endParaRPr>
          </a:p>
          <a:p>
            <a:pPr marL="0" indent="0">
              <a:buNone/>
            </a:pPr>
            <a:r>
              <a:rPr lang="en-US" dirty="0">
                <a:latin typeface="Times New Roman" panose="02020603050405020304" pitchFamily="18" charset="0"/>
                <a:cs typeface="Times New Roman" panose="02020603050405020304" pitchFamily="18" charset="0"/>
              </a:rPr>
              <a:t>Society was tightly knit, reflecting strong religious and communal values.</a:t>
            </a:r>
          </a:p>
        </p:txBody>
      </p:sp>
      <p:pic>
        <p:nvPicPr>
          <p:cNvPr id="5" name="Picture 4" descr="The illustration depicts a historical scene where a figure in medieval attire, holding an open book, addresses a crowd of people gathered around, possibly in a public gathering or assembly.&#10;&#10;AI-generated content may be incorrect.">
            <a:extLst>
              <a:ext uri="{FF2B5EF4-FFF2-40B4-BE49-F238E27FC236}">
                <a16:creationId xmlns:a16="http://schemas.microsoft.com/office/drawing/2014/main" id="{E59D4045-D47D-BB3C-A375-6130E30BC360}"/>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t="4644" r="-1" b="8328"/>
          <a:stretch>
            <a:fillRect/>
          </a:stretch>
        </p:blipFill>
        <p:spPr>
          <a:xfrm>
            <a:off x="4904316" y="-4"/>
            <a:ext cx="7287684" cy="3694372"/>
          </a:xfrm>
          <a:custGeom>
            <a:avLst/>
            <a:gdLst/>
            <a:ahLst/>
            <a:cxnLst/>
            <a:rect l="l" t="t" r="r" b="b"/>
            <a:pathLst>
              <a:path w="7287684" h="3694372">
                <a:moveTo>
                  <a:pt x="1047969" y="0"/>
                </a:moveTo>
                <a:lnTo>
                  <a:pt x="7287684" y="0"/>
                </a:lnTo>
                <a:lnTo>
                  <a:pt x="7287684" y="814388"/>
                </a:lnTo>
                <a:lnTo>
                  <a:pt x="7287684" y="3694372"/>
                </a:lnTo>
                <a:lnTo>
                  <a:pt x="471411" y="3694372"/>
                </a:lnTo>
                <a:lnTo>
                  <a:pt x="470992" y="3686621"/>
                </a:lnTo>
                <a:cubicBezTo>
                  <a:pt x="458999" y="3642419"/>
                  <a:pt x="427907" y="3602236"/>
                  <a:pt x="376383" y="3554015"/>
                </a:cubicBezTo>
                <a:cubicBezTo>
                  <a:pt x="315976" y="3500438"/>
                  <a:pt x="255568" y="3454003"/>
                  <a:pt x="170288" y="3407569"/>
                </a:cubicBezTo>
                <a:cubicBezTo>
                  <a:pt x="365723" y="3382565"/>
                  <a:pt x="163181" y="3296841"/>
                  <a:pt x="230695" y="3243263"/>
                </a:cubicBezTo>
                <a:cubicBezTo>
                  <a:pt x="369276" y="3221831"/>
                  <a:pt x="479431" y="3393282"/>
                  <a:pt x="667759" y="3343275"/>
                </a:cubicBezTo>
                <a:cubicBezTo>
                  <a:pt x="440344" y="3196828"/>
                  <a:pt x="184501" y="3150393"/>
                  <a:pt x="17493" y="2953940"/>
                </a:cubicBezTo>
                <a:cubicBezTo>
                  <a:pt x="56580" y="2911078"/>
                  <a:pt x="95667" y="2953940"/>
                  <a:pt x="127647" y="2936081"/>
                </a:cubicBezTo>
                <a:cubicBezTo>
                  <a:pt x="127647" y="2925365"/>
                  <a:pt x="500751" y="2993232"/>
                  <a:pt x="522071" y="2714625"/>
                </a:cubicBezTo>
                <a:cubicBezTo>
                  <a:pt x="529178" y="2714625"/>
                  <a:pt x="536285" y="2714625"/>
                  <a:pt x="543391" y="2703909"/>
                </a:cubicBezTo>
                <a:cubicBezTo>
                  <a:pt x="582478" y="2664619"/>
                  <a:pt x="546945" y="2571750"/>
                  <a:pt x="610905" y="2564606"/>
                </a:cubicBezTo>
                <a:cubicBezTo>
                  <a:pt x="681973" y="2557462"/>
                  <a:pt x="749487" y="2525315"/>
                  <a:pt x="824107" y="2543175"/>
                </a:cubicBezTo>
                <a:cubicBezTo>
                  <a:pt x="880961" y="2557462"/>
                  <a:pt x="941368" y="2575322"/>
                  <a:pt x="1001776" y="2575322"/>
                </a:cubicBezTo>
                <a:cubicBezTo>
                  <a:pt x="1065736" y="2575322"/>
                  <a:pt x="1154570" y="2696766"/>
                  <a:pt x="1193658" y="2536031"/>
                </a:cubicBezTo>
                <a:cubicBezTo>
                  <a:pt x="1193658" y="2528888"/>
                  <a:pt x="1303812" y="2546747"/>
                  <a:pt x="1364219" y="2553891"/>
                </a:cubicBezTo>
                <a:cubicBezTo>
                  <a:pt x="1413966" y="2561035"/>
                  <a:pt x="1474374" y="2593181"/>
                  <a:pt x="1509907" y="2528888"/>
                </a:cubicBezTo>
                <a:cubicBezTo>
                  <a:pt x="1527674" y="2489596"/>
                  <a:pt x="1442393" y="2418159"/>
                  <a:pt x="1367772" y="2411015"/>
                </a:cubicBezTo>
                <a:cubicBezTo>
                  <a:pt x="1300259" y="2403872"/>
                  <a:pt x="1232745" y="2396728"/>
                  <a:pt x="1168784" y="2411015"/>
                </a:cubicBezTo>
                <a:cubicBezTo>
                  <a:pt x="1090610" y="2428875"/>
                  <a:pt x="1047969" y="2400300"/>
                  <a:pt x="1026649" y="2336007"/>
                </a:cubicBezTo>
                <a:cubicBezTo>
                  <a:pt x="1001776" y="2268141"/>
                  <a:pt x="955582" y="2232422"/>
                  <a:pt x="891621" y="2200275"/>
                </a:cubicBezTo>
                <a:cubicBezTo>
                  <a:pt x="735273" y="2121694"/>
                  <a:pt x="586032" y="2028825"/>
                  <a:pt x="415470" y="1982390"/>
                </a:cubicBezTo>
                <a:cubicBezTo>
                  <a:pt x="383490" y="1975246"/>
                  <a:pt x="344403" y="1960959"/>
                  <a:pt x="330189" y="1900238"/>
                </a:cubicBezTo>
                <a:cubicBezTo>
                  <a:pt x="792127" y="1993106"/>
                  <a:pt x="1211424" y="2232422"/>
                  <a:pt x="1687576" y="2218135"/>
                </a:cubicBezTo>
                <a:cubicBezTo>
                  <a:pt x="1559654" y="2143125"/>
                  <a:pt x="1406860" y="2139554"/>
                  <a:pt x="1268278" y="2085975"/>
                </a:cubicBezTo>
                <a:cubicBezTo>
                  <a:pt x="1367772" y="2046685"/>
                  <a:pt x="1460160" y="2089547"/>
                  <a:pt x="1552548" y="2110978"/>
                </a:cubicBezTo>
                <a:cubicBezTo>
                  <a:pt x="1630722" y="2128837"/>
                  <a:pt x="1701789" y="2132410"/>
                  <a:pt x="1708896" y="2021681"/>
                </a:cubicBezTo>
                <a:cubicBezTo>
                  <a:pt x="1708896" y="2010965"/>
                  <a:pt x="1708896" y="2003821"/>
                  <a:pt x="1708896" y="1993106"/>
                </a:cubicBezTo>
                <a:cubicBezTo>
                  <a:pt x="1680469" y="1946672"/>
                  <a:pt x="1641382" y="1925240"/>
                  <a:pt x="1591635" y="1910953"/>
                </a:cubicBezTo>
                <a:cubicBezTo>
                  <a:pt x="1563208" y="1903809"/>
                  <a:pt x="1524121" y="1889522"/>
                  <a:pt x="1524121" y="1857375"/>
                </a:cubicBezTo>
                <a:cubicBezTo>
                  <a:pt x="1527674" y="1735931"/>
                  <a:pt x="1431733" y="1700212"/>
                  <a:pt x="1339346" y="1664493"/>
                </a:cubicBezTo>
                <a:cubicBezTo>
                  <a:pt x="1389093" y="1603772"/>
                  <a:pt x="1431733" y="1646635"/>
                  <a:pt x="1470820" y="1643062"/>
                </a:cubicBezTo>
                <a:cubicBezTo>
                  <a:pt x="1495694" y="1639491"/>
                  <a:pt x="1520567" y="1635919"/>
                  <a:pt x="1520567" y="1603772"/>
                </a:cubicBezTo>
                <a:cubicBezTo>
                  <a:pt x="1520567" y="1578769"/>
                  <a:pt x="1509907" y="1546622"/>
                  <a:pt x="1485034" y="1546622"/>
                </a:cubicBezTo>
                <a:cubicBezTo>
                  <a:pt x="1328686" y="1543050"/>
                  <a:pt x="1239851" y="1371600"/>
                  <a:pt x="1076396" y="1371600"/>
                </a:cubicBezTo>
                <a:cubicBezTo>
                  <a:pt x="976902" y="1371600"/>
                  <a:pt x="1126144" y="1275159"/>
                  <a:pt x="1044416" y="1235869"/>
                </a:cubicBezTo>
                <a:cubicBezTo>
                  <a:pt x="1026649" y="1225153"/>
                  <a:pt x="1094163" y="1210866"/>
                  <a:pt x="1122590" y="1214437"/>
                </a:cubicBezTo>
                <a:cubicBezTo>
                  <a:pt x="1151017" y="1218009"/>
                  <a:pt x="1175891" y="1243013"/>
                  <a:pt x="1211424" y="1225153"/>
                </a:cubicBezTo>
                <a:cubicBezTo>
                  <a:pt x="1229191" y="1160860"/>
                  <a:pt x="1182997" y="1135856"/>
                  <a:pt x="1140357" y="1117997"/>
                </a:cubicBezTo>
                <a:cubicBezTo>
                  <a:pt x="1047969" y="1075135"/>
                  <a:pt x="955582" y="1025129"/>
                  <a:pt x="852534" y="1010841"/>
                </a:cubicBezTo>
                <a:cubicBezTo>
                  <a:pt x="817001" y="1007269"/>
                  <a:pt x="795680" y="989409"/>
                  <a:pt x="799234" y="953690"/>
                </a:cubicBezTo>
                <a:cubicBezTo>
                  <a:pt x="806340" y="907256"/>
                  <a:pt x="841874" y="921544"/>
                  <a:pt x="870301" y="925115"/>
                </a:cubicBezTo>
                <a:cubicBezTo>
                  <a:pt x="888068" y="928688"/>
                  <a:pt x="905835" y="939403"/>
                  <a:pt x="923602" y="914400"/>
                </a:cubicBezTo>
                <a:cubicBezTo>
                  <a:pt x="611794" y="724198"/>
                  <a:pt x="409919" y="684684"/>
                  <a:pt x="132090" y="589415"/>
                </a:cubicBezTo>
                <a:lnTo>
                  <a:pt x="31922" y="552917"/>
                </a:lnTo>
                <a:lnTo>
                  <a:pt x="26859" y="541335"/>
                </a:lnTo>
                <a:cubicBezTo>
                  <a:pt x="20137" y="534929"/>
                  <a:pt x="8953" y="532232"/>
                  <a:pt x="0" y="527681"/>
                </a:cubicBezTo>
                <a:cubicBezTo>
                  <a:pt x="5969" y="516305"/>
                  <a:pt x="7617" y="502963"/>
                  <a:pt x="17905" y="493550"/>
                </a:cubicBezTo>
                <a:cubicBezTo>
                  <a:pt x="23947" y="488022"/>
                  <a:pt x="35344" y="487159"/>
                  <a:pt x="44763" y="486724"/>
                </a:cubicBezTo>
                <a:lnTo>
                  <a:pt x="165722" y="483650"/>
                </a:lnTo>
                <a:lnTo>
                  <a:pt x="193385" y="498723"/>
                </a:lnTo>
                <a:cubicBezTo>
                  <a:pt x="210263" y="511671"/>
                  <a:pt x="227142" y="525066"/>
                  <a:pt x="315976" y="535781"/>
                </a:cubicBezTo>
                <a:cubicBezTo>
                  <a:pt x="401257" y="546497"/>
                  <a:pt x="479431" y="582216"/>
                  <a:pt x="575372" y="525066"/>
                </a:cubicBezTo>
                <a:cubicBezTo>
                  <a:pt x="639332" y="485775"/>
                  <a:pt x="742380" y="528637"/>
                  <a:pt x="820554" y="560785"/>
                </a:cubicBezTo>
                <a:cubicBezTo>
                  <a:pt x="884515" y="589360"/>
                  <a:pt x="948475" y="596503"/>
                  <a:pt x="1033756" y="560785"/>
                </a:cubicBezTo>
                <a:cubicBezTo>
                  <a:pt x="955582" y="539354"/>
                  <a:pt x="895175" y="521494"/>
                  <a:pt x="834767" y="507206"/>
                </a:cubicBezTo>
                <a:cubicBezTo>
                  <a:pt x="785020" y="496491"/>
                  <a:pt x="756593" y="471488"/>
                  <a:pt x="760147" y="417909"/>
                </a:cubicBezTo>
                <a:cubicBezTo>
                  <a:pt x="760147" y="389334"/>
                  <a:pt x="749487" y="350044"/>
                  <a:pt x="785020" y="335757"/>
                </a:cubicBezTo>
                <a:cubicBezTo>
                  <a:pt x="813447" y="321469"/>
                  <a:pt x="852534" y="335757"/>
                  <a:pt x="866748" y="360759"/>
                </a:cubicBezTo>
                <a:cubicBezTo>
                  <a:pt x="884515" y="407194"/>
                  <a:pt x="902281" y="450056"/>
                  <a:pt x="962689" y="453629"/>
                </a:cubicBezTo>
                <a:cubicBezTo>
                  <a:pt x="1044416" y="460771"/>
                  <a:pt x="998222" y="432197"/>
                  <a:pt x="984009" y="396478"/>
                </a:cubicBezTo>
                <a:cubicBezTo>
                  <a:pt x="969795" y="357188"/>
                  <a:pt x="1012436" y="346472"/>
                  <a:pt x="1040863" y="353615"/>
                </a:cubicBezTo>
                <a:cubicBezTo>
                  <a:pt x="1147464" y="385763"/>
                  <a:pt x="1257618" y="328613"/>
                  <a:pt x="1367772" y="375047"/>
                </a:cubicBezTo>
                <a:cubicBezTo>
                  <a:pt x="1339346" y="260747"/>
                  <a:pt x="1278938" y="210741"/>
                  <a:pt x="1151017" y="192881"/>
                </a:cubicBezTo>
                <a:cubicBezTo>
                  <a:pt x="1104823" y="189310"/>
                  <a:pt x="1055076" y="196453"/>
                  <a:pt x="1012436" y="164306"/>
                </a:cubicBezTo>
                <a:cubicBezTo>
                  <a:pt x="987562" y="146447"/>
                  <a:pt x="962689" y="125016"/>
                  <a:pt x="980456" y="89297"/>
                </a:cubicBezTo>
                <a:cubicBezTo>
                  <a:pt x="991116" y="64294"/>
                  <a:pt x="1019542" y="64294"/>
                  <a:pt x="1044416" y="71437"/>
                </a:cubicBezTo>
                <a:cubicBezTo>
                  <a:pt x="1147464" y="110728"/>
                  <a:pt x="1257618" y="121444"/>
                  <a:pt x="1364219" y="135731"/>
                </a:cubicBezTo>
                <a:cubicBezTo>
                  <a:pt x="1381986" y="139303"/>
                  <a:pt x="1399753" y="146447"/>
                  <a:pt x="1417520" y="110728"/>
                </a:cubicBezTo>
                <a:cubicBezTo>
                  <a:pt x="1293152" y="78581"/>
                  <a:pt x="1172337" y="35719"/>
                  <a:pt x="1047969" y="0"/>
                </a:cubicBezTo>
                <a:close/>
              </a:path>
            </a:pathLst>
          </a:custGeom>
        </p:spPr>
      </p:pic>
      <p:pic>
        <p:nvPicPr>
          <p:cNvPr id="8" name="Picture 7" descr="The image depicts a group of colonial-era people and horses gathered around a quaint, two-story house under a cloudy sky.&#10;&#10;AI-generated content may be incorrect.">
            <a:extLst>
              <a:ext uri="{FF2B5EF4-FFF2-40B4-BE49-F238E27FC236}">
                <a16:creationId xmlns:a16="http://schemas.microsoft.com/office/drawing/2014/main" id="{FC972031-14FD-0639-6F39-587EE69CDB68}"/>
              </a:ext>
            </a:extLst>
          </p:cNvPr>
          <p:cNvPicPr>
            <a:picLocks noChangeAspect="1"/>
          </p:cNvPicPr>
          <p:nvPr/>
        </p:nvPicPr>
        <p:blipFill>
          <a:blip r:embed="rId5"/>
          <a:srcRect t="22296" r="-2" b="2906"/>
          <a:stretch>
            <a:fillRect/>
          </a:stretch>
        </p:blipFill>
        <p:spPr>
          <a:xfrm>
            <a:off x="4726728" y="3802961"/>
            <a:ext cx="7472381" cy="3055043"/>
          </a:xfrm>
          <a:custGeom>
            <a:avLst/>
            <a:gdLst/>
            <a:ahLst/>
            <a:cxnLst/>
            <a:rect l="l" t="t" r="r" b="b"/>
            <a:pathLst>
              <a:path w="7472381" h="3055043">
                <a:moveTo>
                  <a:pt x="638975" y="0"/>
                </a:moveTo>
                <a:lnTo>
                  <a:pt x="7472381" y="0"/>
                </a:lnTo>
                <a:lnTo>
                  <a:pt x="7472381" y="2579984"/>
                </a:lnTo>
                <a:lnTo>
                  <a:pt x="7472381" y="3055043"/>
                </a:lnTo>
                <a:lnTo>
                  <a:pt x="6992676" y="3055043"/>
                </a:lnTo>
                <a:lnTo>
                  <a:pt x="1946893" y="3055043"/>
                </a:lnTo>
                <a:cubicBezTo>
                  <a:pt x="1801205" y="2983605"/>
                  <a:pt x="1662624" y="2897880"/>
                  <a:pt x="1506276" y="2855018"/>
                </a:cubicBezTo>
                <a:cubicBezTo>
                  <a:pt x="1399675" y="2826443"/>
                  <a:pt x="1296627" y="2776437"/>
                  <a:pt x="1314394" y="2626417"/>
                </a:cubicBezTo>
                <a:cubicBezTo>
                  <a:pt x="1317947" y="2583555"/>
                  <a:pt x="1289520" y="2551409"/>
                  <a:pt x="1246880" y="2562124"/>
                </a:cubicBezTo>
                <a:cubicBezTo>
                  <a:pt x="1165153" y="2583555"/>
                  <a:pt x="1126065" y="2522833"/>
                  <a:pt x="1079872" y="2476399"/>
                </a:cubicBezTo>
                <a:cubicBezTo>
                  <a:pt x="998144" y="2394247"/>
                  <a:pt x="919970" y="2308520"/>
                  <a:pt x="788495" y="2294233"/>
                </a:cubicBezTo>
                <a:cubicBezTo>
                  <a:pt x="813369" y="2229939"/>
                  <a:pt x="856009" y="2237083"/>
                  <a:pt x="895097" y="2251371"/>
                </a:cubicBezTo>
                <a:cubicBezTo>
                  <a:pt x="998144" y="2287090"/>
                  <a:pt x="1101192" y="2326380"/>
                  <a:pt x="1204239" y="2362099"/>
                </a:cubicBezTo>
                <a:cubicBezTo>
                  <a:pt x="1271754" y="2383530"/>
                  <a:pt x="1339267" y="2415677"/>
                  <a:pt x="1428102" y="2390674"/>
                </a:cubicBezTo>
                <a:cubicBezTo>
                  <a:pt x="1349928" y="2262087"/>
                  <a:pt x="1218453" y="2237083"/>
                  <a:pt x="1111852" y="2197793"/>
                </a:cubicBezTo>
                <a:cubicBezTo>
                  <a:pt x="980377" y="2147787"/>
                  <a:pt x="902203" y="2054918"/>
                  <a:pt x="806262" y="1947762"/>
                </a:cubicBezTo>
                <a:cubicBezTo>
                  <a:pt x="902203" y="1919187"/>
                  <a:pt x="962610" y="1997768"/>
                  <a:pt x="1040785" y="1994196"/>
                </a:cubicBezTo>
                <a:cubicBezTo>
                  <a:pt x="1044338" y="1983480"/>
                  <a:pt x="1051445" y="1962049"/>
                  <a:pt x="1051445" y="1962049"/>
                </a:cubicBezTo>
                <a:cubicBezTo>
                  <a:pt x="923523" y="1904899"/>
                  <a:pt x="866670" y="1797743"/>
                  <a:pt x="845349" y="1665583"/>
                </a:cubicBezTo>
                <a:cubicBezTo>
                  <a:pt x="838243" y="1597718"/>
                  <a:pt x="792049" y="1576287"/>
                  <a:pt x="745855" y="1544140"/>
                </a:cubicBezTo>
                <a:cubicBezTo>
                  <a:pt x="589507" y="1433411"/>
                  <a:pt x="422499" y="1333399"/>
                  <a:pt x="291024" y="1183381"/>
                </a:cubicBezTo>
                <a:cubicBezTo>
                  <a:pt x="443819" y="1201239"/>
                  <a:pt x="564633" y="1301252"/>
                  <a:pt x="724535" y="1344115"/>
                </a:cubicBezTo>
                <a:cubicBezTo>
                  <a:pt x="596614" y="1179808"/>
                  <a:pt x="429605" y="1094083"/>
                  <a:pt x="276811" y="994071"/>
                </a:cubicBezTo>
                <a:cubicBezTo>
                  <a:pt x="205743" y="947637"/>
                  <a:pt x="141783" y="890486"/>
                  <a:pt x="60055" y="865484"/>
                </a:cubicBezTo>
                <a:cubicBezTo>
                  <a:pt x="31628" y="858340"/>
                  <a:pt x="-18119" y="840481"/>
                  <a:pt x="6755" y="790474"/>
                </a:cubicBezTo>
                <a:cubicBezTo>
                  <a:pt x="28075" y="747612"/>
                  <a:pt x="67162" y="761900"/>
                  <a:pt x="102696" y="772614"/>
                </a:cubicBezTo>
                <a:cubicBezTo>
                  <a:pt x="187976" y="801190"/>
                  <a:pt x="280364" y="801190"/>
                  <a:pt x="397625" y="801190"/>
                </a:cubicBezTo>
                <a:cubicBezTo>
                  <a:pt x="298131" y="665458"/>
                  <a:pt x="116909" y="708321"/>
                  <a:pt x="31628" y="565446"/>
                </a:cubicBezTo>
                <a:cubicBezTo>
                  <a:pt x="138229" y="540444"/>
                  <a:pt x="219957" y="590450"/>
                  <a:pt x="305237" y="601165"/>
                </a:cubicBezTo>
                <a:cubicBezTo>
                  <a:pt x="383412" y="611881"/>
                  <a:pt x="401178" y="586877"/>
                  <a:pt x="383412" y="508296"/>
                </a:cubicBezTo>
                <a:cubicBezTo>
                  <a:pt x="354985" y="386853"/>
                  <a:pt x="397625" y="326130"/>
                  <a:pt x="511333" y="358278"/>
                </a:cubicBezTo>
                <a:cubicBezTo>
                  <a:pt x="617934" y="390424"/>
                  <a:pt x="628594" y="343990"/>
                  <a:pt x="600167" y="276124"/>
                </a:cubicBezTo>
                <a:cubicBezTo>
                  <a:pt x="557527" y="176112"/>
                  <a:pt x="603720" y="97531"/>
                  <a:pt x="635701" y="11805"/>
                </a:cubicBezTo>
                <a:close/>
              </a:path>
            </a:pathLst>
          </a:custGeom>
        </p:spPr>
      </p:pic>
      <p:sp>
        <p:nvSpPr>
          <p:cNvPr id="6" name="TextBox 5">
            <a:extLst>
              <a:ext uri="{FF2B5EF4-FFF2-40B4-BE49-F238E27FC236}">
                <a16:creationId xmlns:a16="http://schemas.microsoft.com/office/drawing/2014/main" id="{CC78C162-C48B-EC99-1D11-C4E72206953F}"/>
              </a:ext>
            </a:extLst>
          </p:cNvPr>
          <p:cNvSpPr txBox="1"/>
          <p:nvPr/>
        </p:nvSpPr>
        <p:spPr>
          <a:xfrm>
            <a:off x="9759924" y="6657945"/>
            <a:ext cx="2432076"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4" tooltip="https://reformasevillana.blogspot.com/2013/08/citas-puritanas-sobre-la-seguridad-en.html">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6" tooltip="https://creativecommons.org/licenses/by-sa/3.0/">
                  <a:extLst>
                    <a:ext uri="{A12FA001-AC4F-418D-AE19-62706E023703}">
                      <ahyp:hlinkClr xmlns:ahyp="http://schemas.microsoft.com/office/drawing/2018/hyperlinkcolor" val="tx"/>
                    </a:ext>
                  </a:extLst>
                </a:hlinkClick>
              </a:rPr>
              <a:t>CC BY-SA</a:t>
            </a:r>
            <a:endParaRPr lang="en-US" sz="700">
              <a:solidFill>
                <a:srgbClr val="FFFFFF"/>
              </a:solidFill>
            </a:endParaRPr>
          </a:p>
        </p:txBody>
      </p:sp>
    </p:spTree>
    <p:extLst>
      <p:ext uri="{BB962C8B-B14F-4D97-AF65-F5344CB8AC3E}">
        <p14:creationId xmlns:p14="http://schemas.microsoft.com/office/powerpoint/2010/main" val="29630511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D572BFD-FD60-11DD-A504-B7EEA9FA7865}"/>
            </a:ext>
          </a:extLst>
        </p:cNvPr>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8F7AFB9A-7364-478C-B48B-8523CDD9AE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0" name="Freeform: Shape 19">
            <a:extLst>
              <a:ext uri="{FF2B5EF4-FFF2-40B4-BE49-F238E27FC236}">
                <a16:creationId xmlns:a16="http://schemas.microsoft.com/office/drawing/2014/main" id="{36678033-86B6-40E6-BE90-78D8ED4E3A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96002" cy="6858000"/>
          </a:xfrm>
          <a:custGeom>
            <a:avLst/>
            <a:gdLst>
              <a:gd name="connsiteX0" fmla="*/ 0 w 6096002"/>
              <a:gd name="connsiteY0" fmla="*/ 0 h 6858000"/>
              <a:gd name="connsiteX1" fmla="*/ 4885967 w 6096002"/>
              <a:gd name="connsiteY1" fmla="*/ 0 h 6858000"/>
              <a:gd name="connsiteX2" fmla="*/ 4946007 w 6096002"/>
              <a:gd name="connsiteY2" fmla="*/ 69271 h 6858000"/>
              <a:gd name="connsiteX3" fmla="*/ 6096002 w 6096002"/>
              <a:gd name="connsiteY3" fmla="*/ 3429000 h 6858000"/>
              <a:gd name="connsiteX4" fmla="*/ 4946007 w 6096002"/>
              <a:gd name="connsiteY4" fmla="*/ 6788730 h 6858000"/>
              <a:gd name="connsiteX5" fmla="*/ 4885967 w 6096002"/>
              <a:gd name="connsiteY5" fmla="*/ 6858000 h 6858000"/>
              <a:gd name="connsiteX6" fmla="*/ 0 w 609600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2" h="6858000">
                <a:moveTo>
                  <a:pt x="0" y="0"/>
                </a:moveTo>
                <a:lnTo>
                  <a:pt x="4885967" y="0"/>
                </a:lnTo>
                <a:lnTo>
                  <a:pt x="4946007" y="69271"/>
                </a:lnTo>
                <a:cubicBezTo>
                  <a:pt x="5656533" y="929100"/>
                  <a:pt x="6096002" y="2116944"/>
                  <a:pt x="6096002" y="3429000"/>
                </a:cubicBezTo>
                <a:cubicBezTo>
                  <a:pt x="6096002" y="4741056"/>
                  <a:pt x="5656533" y="5928900"/>
                  <a:pt x="4946007" y="6788730"/>
                </a:cubicBezTo>
                <a:lnTo>
                  <a:pt x="4885967" y="6858000"/>
                </a:lnTo>
                <a:lnTo>
                  <a:pt x="0" y="6858000"/>
                </a:lnTo>
                <a:close/>
              </a:path>
            </a:pathLst>
          </a:custGeom>
          <a:ln w="9525">
            <a:solidFill>
              <a:srgbClr val="EFEFEF"/>
            </a:solidFill>
          </a:ln>
          <a:effectLst>
            <a:outerShdw blurRad="88900" dist="38100" algn="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22" name="Freeform: Shape 21">
            <a:extLst>
              <a:ext uri="{FF2B5EF4-FFF2-40B4-BE49-F238E27FC236}">
                <a16:creationId xmlns:a16="http://schemas.microsoft.com/office/drawing/2014/main" id="{D2542E1A-076E-4A34-BB67-2BF961754E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85370" cy="6858000"/>
          </a:xfrm>
          <a:custGeom>
            <a:avLst/>
            <a:gdLst>
              <a:gd name="connsiteX0" fmla="*/ 0 w 6085370"/>
              <a:gd name="connsiteY0" fmla="*/ 0 h 6858000"/>
              <a:gd name="connsiteX1" fmla="*/ 4875335 w 6085370"/>
              <a:gd name="connsiteY1" fmla="*/ 0 h 6858000"/>
              <a:gd name="connsiteX2" fmla="*/ 4935375 w 6085370"/>
              <a:gd name="connsiteY2" fmla="*/ 69271 h 6858000"/>
              <a:gd name="connsiteX3" fmla="*/ 6085370 w 6085370"/>
              <a:gd name="connsiteY3" fmla="*/ 3429000 h 6858000"/>
              <a:gd name="connsiteX4" fmla="*/ 4935375 w 6085370"/>
              <a:gd name="connsiteY4" fmla="*/ 6788730 h 6858000"/>
              <a:gd name="connsiteX5" fmla="*/ 4875335 w 6085370"/>
              <a:gd name="connsiteY5" fmla="*/ 6858000 h 6858000"/>
              <a:gd name="connsiteX6" fmla="*/ 0 w 6085370"/>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85370" h="6858000">
                <a:moveTo>
                  <a:pt x="0" y="0"/>
                </a:moveTo>
                <a:lnTo>
                  <a:pt x="4875335" y="0"/>
                </a:lnTo>
                <a:lnTo>
                  <a:pt x="4935375" y="69271"/>
                </a:lnTo>
                <a:cubicBezTo>
                  <a:pt x="5645901" y="929100"/>
                  <a:pt x="6085370" y="2116944"/>
                  <a:pt x="6085370" y="3429000"/>
                </a:cubicBezTo>
                <a:cubicBezTo>
                  <a:pt x="6085370" y="4741056"/>
                  <a:pt x="5645901" y="5928900"/>
                  <a:pt x="4935375" y="6788730"/>
                </a:cubicBezTo>
                <a:lnTo>
                  <a:pt x="4875335"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3665249-0157-78DE-9D43-34856CC51962}"/>
              </a:ext>
            </a:extLst>
          </p:cNvPr>
          <p:cNvSpPr>
            <a:spLocks noGrp="1"/>
          </p:cNvSpPr>
          <p:nvPr>
            <p:ph type="title"/>
          </p:nvPr>
        </p:nvSpPr>
        <p:spPr>
          <a:xfrm>
            <a:off x="-2" y="109659"/>
            <a:ext cx="6689631" cy="1243584"/>
          </a:xfrm>
        </p:spPr>
        <p:txBody>
          <a:bodyPr>
            <a:noAutofit/>
          </a:bodyPr>
          <a:lstStyle/>
          <a:p>
            <a:r>
              <a:rPr lang="en-US" dirty="0">
                <a:latin typeface="Times New Roman" panose="02020603050405020304" pitchFamily="18" charset="0"/>
                <a:cs typeface="Times New Roman" panose="02020603050405020304" pitchFamily="18" charset="0"/>
              </a:rPr>
              <a:t>New England Colonial Life Government</a:t>
            </a:r>
          </a:p>
        </p:txBody>
      </p:sp>
      <p:sp>
        <p:nvSpPr>
          <p:cNvPr id="24" name="Rectangle 23">
            <a:extLst>
              <a:ext uri="{FF2B5EF4-FFF2-40B4-BE49-F238E27FC236}">
                <a16:creationId xmlns:a16="http://schemas.microsoft.com/office/drawing/2014/main" id="{75C56826-D4E5-42ED-8529-079651CB30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52144"/>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6" name="Rectangle 25">
            <a:extLst>
              <a:ext uri="{FF2B5EF4-FFF2-40B4-BE49-F238E27FC236}">
                <a16:creationId xmlns:a16="http://schemas.microsoft.com/office/drawing/2014/main" id="{82095FCE-EF05-4443-B97A-85DEE3A5CA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8912" y="2185062"/>
            <a:ext cx="498348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FB090E46-8E01-DBC2-E9EA-440FD3AF784B}"/>
              </a:ext>
            </a:extLst>
          </p:cNvPr>
          <p:cNvSpPr>
            <a:spLocks noGrp="1"/>
          </p:cNvSpPr>
          <p:nvPr>
            <p:ph idx="1"/>
          </p:nvPr>
        </p:nvSpPr>
        <p:spPr>
          <a:xfrm>
            <a:off x="438912" y="2556236"/>
            <a:ext cx="5646458" cy="3664351"/>
          </a:xfrm>
        </p:spPr>
        <p:txBody>
          <a:bodyPr>
            <a:normAutofit/>
          </a:bodyPr>
          <a:lstStyle/>
          <a:p>
            <a:r>
              <a:rPr lang="en-US" sz="4000" dirty="0">
                <a:latin typeface="Times New Roman" panose="02020603050405020304" pitchFamily="18" charset="0"/>
                <a:cs typeface="Times New Roman" panose="02020603050405020304" pitchFamily="18" charset="0"/>
              </a:rPr>
              <a:t>Self-governed </a:t>
            </a:r>
          </a:p>
          <a:p>
            <a:r>
              <a:rPr lang="en-US" sz="4000" dirty="0">
                <a:latin typeface="Times New Roman" panose="02020603050405020304" pitchFamily="18" charset="0"/>
                <a:cs typeface="Times New Roman" panose="02020603050405020304" pitchFamily="18" charset="0"/>
              </a:rPr>
              <a:t>Town meetings </a:t>
            </a:r>
          </a:p>
          <a:p>
            <a:r>
              <a:rPr lang="en-US" sz="4000" dirty="0">
                <a:latin typeface="Times New Roman" panose="02020603050405020304" pitchFamily="18" charset="0"/>
                <a:cs typeface="Times New Roman" panose="02020603050405020304" pitchFamily="18" charset="0"/>
              </a:rPr>
              <a:t>Direct participation </a:t>
            </a:r>
          </a:p>
          <a:p>
            <a:r>
              <a:rPr lang="en-US" sz="4000" dirty="0">
                <a:latin typeface="Times New Roman" panose="02020603050405020304" pitchFamily="18" charset="0"/>
                <a:cs typeface="Times New Roman" panose="02020603050405020304" pitchFamily="18" charset="0"/>
              </a:rPr>
              <a:t>Community decision-making</a:t>
            </a:r>
          </a:p>
        </p:txBody>
      </p:sp>
      <p:pic>
        <p:nvPicPr>
          <p:cNvPr id="5" name="Picture 4" descr="The image depicts a historical map illustrating the expansion of New England settlements and institutions to the Mississippi River between 1620 and 1865.&#10;&#10;AI-generated content may be incorrect.">
            <a:extLst>
              <a:ext uri="{FF2B5EF4-FFF2-40B4-BE49-F238E27FC236}">
                <a16:creationId xmlns:a16="http://schemas.microsoft.com/office/drawing/2014/main" id="{3A3F7C4D-C78B-5676-CBD3-2E2D89646B6D}"/>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3516" t="18171" r="-8307" b="33840"/>
          <a:stretch>
            <a:fillRect/>
          </a:stretch>
        </p:blipFill>
        <p:spPr>
          <a:xfrm>
            <a:off x="7067828" y="517600"/>
            <a:ext cx="4234799" cy="2743200"/>
          </a:xfrm>
          <a:prstGeom prst="rect">
            <a:avLst/>
          </a:prstGeom>
        </p:spPr>
      </p:pic>
      <p:pic>
        <p:nvPicPr>
          <p:cNvPr id="8" name="Picture 7" descr="The image depicts a building with a clock tower and a man in traditional attire, alongside a diagram illustrating the roles of men in government, town hall meetings, and representation.&#10;&#10;AI-generated content may be incorrect.">
            <a:extLst>
              <a:ext uri="{FF2B5EF4-FFF2-40B4-BE49-F238E27FC236}">
                <a16:creationId xmlns:a16="http://schemas.microsoft.com/office/drawing/2014/main" id="{C3910C63-20BB-9468-E9CC-D2FAFC5E629D}"/>
              </a:ext>
            </a:extLst>
          </p:cNvPr>
          <p:cNvPicPr>
            <a:picLocks noChangeAspect="1"/>
          </p:cNvPicPr>
          <p:nvPr/>
        </p:nvPicPr>
        <p:blipFill>
          <a:blip r:embed="rId5"/>
          <a:stretch>
            <a:fillRect/>
          </a:stretch>
        </p:blipFill>
        <p:spPr>
          <a:xfrm>
            <a:off x="6617368" y="3785684"/>
            <a:ext cx="5135719" cy="2029831"/>
          </a:xfrm>
          <a:prstGeom prst="rect">
            <a:avLst/>
          </a:prstGeom>
        </p:spPr>
      </p:pic>
      <p:sp>
        <p:nvSpPr>
          <p:cNvPr id="6" name="TextBox 5">
            <a:extLst>
              <a:ext uri="{FF2B5EF4-FFF2-40B4-BE49-F238E27FC236}">
                <a16:creationId xmlns:a16="http://schemas.microsoft.com/office/drawing/2014/main" id="{02088189-D184-9B06-882A-CBF6FE3C8894}"/>
              </a:ext>
            </a:extLst>
          </p:cNvPr>
          <p:cNvSpPr txBox="1"/>
          <p:nvPr/>
        </p:nvSpPr>
        <p:spPr>
          <a:xfrm>
            <a:off x="8713457" y="3060745"/>
            <a:ext cx="2589170"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4" tooltip="https://www.journeytothepastblog.com/2016/07/using-expansion-of-new-england-for.html">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6" tooltip="https://creativecommons.org/licenses/by-nc-sa/3.0/">
                  <a:extLst>
                    <a:ext uri="{A12FA001-AC4F-418D-AE19-62706E023703}">
                      <ahyp:hlinkClr xmlns:ahyp="http://schemas.microsoft.com/office/drawing/2018/hyperlinkcolor" val="tx"/>
                    </a:ext>
                  </a:extLst>
                </a:hlinkClick>
              </a:rPr>
              <a:t>CC BY-SA-NC</a:t>
            </a:r>
            <a:endParaRPr lang="en-US" sz="700">
              <a:solidFill>
                <a:srgbClr val="FFFFFF"/>
              </a:solidFill>
            </a:endParaRPr>
          </a:p>
        </p:txBody>
      </p:sp>
    </p:spTree>
    <p:extLst>
      <p:ext uri="{BB962C8B-B14F-4D97-AF65-F5344CB8AC3E}">
        <p14:creationId xmlns:p14="http://schemas.microsoft.com/office/powerpoint/2010/main" val="23369590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descr="The image depicts a historical map showcasing the Middle Colonies, specifically highlighting New York, New Jersey, Pennsylvania, and Delaware.&#10;&#10;AI-generated content may be incorrect.">
            <a:extLst>
              <a:ext uri="{FF2B5EF4-FFF2-40B4-BE49-F238E27FC236}">
                <a16:creationId xmlns:a16="http://schemas.microsoft.com/office/drawing/2014/main" id="{E39B30EE-D4C5-98F8-A0E3-998A85D61329}"/>
              </a:ext>
            </a:extLst>
          </p:cNvPr>
          <p:cNvPicPr>
            <a:picLocks noChangeAspect="1"/>
          </p:cNvPicPr>
          <p:nvPr/>
        </p:nvPicPr>
        <p:blipFill>
          <a:blip r:embed="rId2"/>
          <a:srcRect t="2540" b="16830"/>
          <a:stretch>
            <a:fillRect/>
          </a:stretch>
        </p:blipFill>
        <p:spPr>
          <a:xfrm>
            <a:off x="20" y="1282"/>
            <a:ext cx="12191980" cy="6856718"/>
          </a:xfrm>
          <a:prstGeom prst="rect">
            <a:avLst/>
          </a:prstGeom>
        </p:spPr>
      </p:pic>
    </p:spTree>
    <p:extLst>
      <p:ext uri="{BB962C8B-B14F-4D97-AF65-F5344CB8AC3E}">
        <p14:creationId xmlns:p14="http://schemas.microsoft.com/office/powerpoint/2010/main" val="35255189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73C9C4-1D65-2A5D-49B8-D13CD7A48A7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3E80328-3038-3297-12A3-08BD659D6270}"/>
              </a:ext>
            </a:extLst>
          </p:cNvPr>
          <p:cNvSpPr>
            <a:spLocks noGrp="1"/>
          </p:cNvSpPr>
          <p:nvPr>
            <p:ph type="title"/>
          </p:nvPr>
        </p:nvSpPr>
        <p:spPr>
          <a:xfrm>
            <a:off x="56322" y="100081"/>
            <a:ext cx="4939748" cy="1325563"/>
          </a:xfrm>
        </p:spPr>
        <p:txBody>
          <a:bodyPr/>
          <a:lstStyle/>
          <a:p>
            <a:r>
              <a:rPr lang="en-US" dirty="0">
                <a:latin typeface="Times New Roman" panose="02020603050405020304" pitchFamily="18" charset="0"/>
                <a:cs typeface="Times New Roman" panose="02020603050405020304" pitchFamily="18" charset="0"/>
              </a:rPr>
              <a:t>Middle Colonial Life Geography</a:t>
            </a:r>
          </a:p>
        </p:txBody>
      </p:sp>
      <p:sp>
        <p:nvSpPr>
          <p:cNvPr id="3" name="Content Placeholder 2">
            <a:extLst>
              <a:ext uri="{FF2B5EF4-FFF2-40B4-BE49-F238E27FC236}">
                <a16:creationId xmlns:a16="http://schemas.microsoft.com/office/drawing/2014/main" id="{3C9E15C1-F0AB-0C54-D5AA-BDCAD72FA0FE}"/>
              </a:ext>
            </a:extLst>
          </p:cNvPr>
          <p:cNvSpPr>
            <a:spLocks noGrp="1"/>
          </p:cNvSpPr>
          <p:nvPr>
            <p:ph idx="1"/>
          </p:nvPr>
        </p:nvSpPr>
        <p:spPr>
          <a:xfrm>
            <a:off x="202095" y="2726772"/>
            <a:ext cx="5065644" cy="3945697"/>
          </a:xfrm>
        </p:spPr>
        <p:txBody>
          <a:bodyPr>
            <a:noAutofit/>
          </a:bodyPr>
          <a:lstStyle/>
          <a:p>
            <a:r>
              <a:rPr lang="en-US" sz="4400" dirty="0">
                <a:latin typeface="Times New Roman" panose="02020603050405020304" pitchFamily="18" charset="0"/>
                <a:cs typeface="Times New Roman" panose="02020603050405020304" pitchFamily="18" charset="0"/>
              </a:rPr>
              <a:t>Fertile Soil</a:t>
            </a:r>
          </a:p>
          <a:p>
            <a:r>
              <a:rPr lang="en-US" sz="4400" dirty="0">
                <a:latin typeface="Times New Roman" panose="02020603050405020304" pitchFamily="18" charset="0"/>
                <a:cs typeface="Times New Roman" panose="02020603050405020304" pitchFamily="18" charset="0"/>
              </a:rPr>
              <a:t>Long growing season</a:t>
            </a:r>
          </a:p>
          <a:p>
            <a:r>
              <a:rPr lang="en-US" sz="4400" dirty="0">
                <a:latin typeface="Times New Roman" panose="02020603050405020304" pitchFamily="18" charset="0"/>
                <a:cs typeface="Times New Roman" panose="02020603050405020304" pitchFamily="18" charset="0"/>
              </a:rPr>
              <a:t>River Transportation</a:t>
            </a:r>
          </a:p>
          <a:p>
            <a:r>
              <a:rPr lang="en-US" sz="4400" dirty="0">
                <a:latin typeface="Times New Roman" panose="02020603050405020304" pitchFamily="18" charset="0"/>
                <a:cs typeface="Times New Roman" panose="02020603050405020304" pitchFamily="18" charset="0"/>
              </a:rPr>
              <a:t>Warm weather.</a:t>
            </a:r>
          </a:p>
        </p:txBody>
      </p:sp>
      <p:grpSp>
        <p:nvGrpSpPr>
          <p:cNvPr id="7" name="Group 6">
            <a:extLst>
              <a:ext uri="{FF2B5EF4-FFF2-40B4-BE49-F238E27FC236}">
                <a16:creationId xmlns:a16="http://schemas.microsoft.com/office/drawing/2014/main" id="{F3B3D78F-A4E0-9F07-F4C4-C4DBB7AB7568}"/>
              </a:ext>
            </a:extLst>
          </p:cNvPr>
          <p:cNvGrpSpPr/>
          <p:nvPr/>
        </p:nvGrpSpPr>
        <p:grpSpPr>
          <a:xfrm>
            <a:off x="5711687" y="100081"/>
            <a:ext cx="6546574" cy="6757919"/>
            <a:chOff x="7777683" y="1000539"/>
            <a:chExt cx="3108979" cy="3916018"/>
          </a:xfrm>
        </p:grpSpPr>
        <p:pic>
          <p:nvPicPr>
            <p:cNvPr id="5" name="Picture 4" descr="The image illustrates a map highlighting various regions in North America, including states, provinces, and territories, with lines indicating historical boundaries such as the Proclamation Line of 1763 and current state borders.&#10;&#10;AI-generated content may be incorrect.">
              <a:extLst>
                <a:ext uri="{FF2B5EF4-FFF2-40B4-BE49-F238E27FC236}">
                  <a16:creationId xmlns:a16="http://schemas.microsoft.com/office/drawing/2014/main" id="{213E297E-A233-F4BB-26B9-A7B69C7F3AF2}"/>
                </a:ext>
              </a:extLst>
            </p:cNvPr>
            <p:cNvPicPr>
              <a:picLocks noChangeAspect="1"/>
            </p:cNvPicPr>
            <p:nvPr/>
          </p:nvPicPr>
          <p:blipFill>
            <a:blip r:embed="rId3"/>
            <a:srcRect l="34096" t="20998" r="18888" b="56659"/>
            <a:stretch>
              <a:fillRect/>
            </a:stretch>
          </p:blipFill>
          <p:spPr>
            <a:xfrm>
              <a:off x="7777683" y="1000539"/>
              <a:ext cx="3108979" cy="3916018"/>
            </a:xfrm>
            <a:prstGeom prst="rect">
              <a:avLst/>
            </a:prstGeom>
          </p:spPr>
        </p:pic>
        <p:sp>
          <p:nvSpPr>
            <p:cNvPr id="6" name="Oval 5">
              <a:extLst>
                <a:ext uri="{FF2B5EF4-FFF2-40B4-BE49-F238E27FC236}">
                  <a16:creationId xmlns:a16="http://schemas.microsoft.com/office/drawing/2014/main" id="{6876FC1C-BDEC-6390-266A-524421F0E3C1}"/>
                </a:ext>
              </a:extLst>
            </p:cNvPr>
            <p:cNvSpPr/>
            <p:nvPr/>
          </p:nvSpPr>
          <p:spPr>
            <a:xfrm>
              <a:off x="9660835" y="1000539"/>
              <a:ext cx="1152939" cy="159026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9" name="Picture 8" descr="The image depicts a visual representation of the colonial territorial divisions, listing New England, Middle, and Southern Colonies, alongside other boundary markers.&#10;&#10;AI-generated content may be incorrect.">
            <a:extLst>
              <a:ext uri="{FF2B5EF4-FFF2-40B4-BE49-F238E27FC236}">
                <a16:creationId xmlns:a16="http://schemas.microsoft.com/office/drawing/2014/main" id="{A86CF3A3-0483-0B66-432B-842CFB44FACB}"/>
              </a:ext>
            </a:extLst>
          </p:cNvPr>
          <p:cNvPicPr>
            <a:picLocks noChangeAspect="1"/>
          </p:cNvPicPr>
          <p:nvPr/>
        </p:nvPicPr>
        <p:blipFill>
          <a:blip r:embed="rId4"/>
          <a:stretch>
            <a:fillRect/>
          </a:stretch>
        </p:blipFill>
        <p:spPr>
          <a:xfrm>
            <a:off x="9677038" y="523461"/>
            <a:ext cx="2581219" cy="1702903"/>
          </a:xfrm>
          <a:prstGeom prst="rect">
            <a:avLst/>
          </a:prstGeom>
        </p:spPr>
      </p:pic>
    </p:spTree>
    <p:extLst>
      <p:ext uri="{BB962C8B-B14F-4D97-AF65-F5344CB8AC3E}">
        <p14:creationId xmlns:p14="http://schemas.microsoft.com/office/powerpoint/2010/main" val="28259055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B62F6FC-D875-0932-7492-65B0B1E9448F}"/>
            </a:ext>
          </a:extLst>
        </p:cNvPr>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0BAAA925-2FEE-4E9B-B60C-B03A886BDC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0" name="Group 19">
            <a:extLst>
              <a:ext uri="{FF2B5EF4-FFF2-40B4-BE49-F238E27FC236}">
                <a16:creationId xmlns:a16="http://schemas.microsoft.com/office/drawing/2014/main" id="{A9270323-9616-4384-857D-E86B78272EF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2340441" y="2666183"/>
            <a:ext cx="5860051" cy="527712"/>
            <a:chOff x="6081624" y="1998368"/>
            <a:chExt cx="5613457" cy="782175"/>
          </a:xfrm>
          <a:solidFill>
            <a:schemeClr val="accent4"/>
          </a:solidFill>
        </p:grpSpPr>
        <p:sp>
          <p:nvSpPr>
            <p:cNvPr id="21" name="Rectangle 20">
              <a:extLst>
                <a:ext uri="{FF2B5EF4-FFF2-40B4-BE49-F238E27FC236}">
                  <a16:creationId xmlns:a16="http://schemas.microsoft.com/office/drawing/2014/main" id="{8A3838D5-9565-4601-BAC3-D1B5BDB803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3349A4B8-3246-4579-922E-FE1155C7F08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6081624" y="1998844"/>
              <a:ext cx="5372968" cy="7816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4" name="Rectangle 23">
            <a:extLst>
              <a:ext uri="{FF2B5EF4-FFF2-40B4-BE49-F238E27FC236}">
                <a16:creationId xmlns:a16="http://schemas.microsoft.com/office/drawing/2014/main" id="{CBC4F608-B4B8-48C3-9572-C0F061B1CD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528" y="517897"/>
            <a:ext cx="11111729" cy="585796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2FE5A0A-EA81-4F67-C887-9C49AD74F50C}"/>
              </a:ext>
            </a:extLst>
          </p:cNvPr>
          <p:cNvSpPr>
            <a:spLocks noGrp="1"/>
          </p:cNvSpPr>
          <p:nvPr>
            <p:ph type="title"/>
          </p:nvPr>
        </p:nvSpPr>
        <p:spPr>
          <a:xfrm>
            <a:off x="5867475" y="847827"/>
            <a:ext cx="5408813" cy="1169585"/>
          </a:xfrm>
        </p:spPr>
        <p:txBody>
          <a:bodyPr anchor="b">
            <a:normAutofit/>
          </a:bodyPr>
          <a:lstStyle/>
          <a:p>
            <a:r>
              <a:rPr lang="en-US" sz="3700" dirty="0">
                <a:latin typeface="Times New Roman" panose="02020603050405020304" pitchFamily="18" charset="0"/>
                <a:cs typeface="Times New Roman" panose="02020603050405020304" pitchFamily="18" charset="0"/>
              </a:rPr>
              <a:t>Middle Colonial Life economy</a:t>
            </a:r>
          </a:p>
        </p:txBody>
      </p:sp>
      <p:pic>
        <p:nvPicPr>
          <p:cNvPr id="8" name="Picture 7" descr="The image illustrates various economic factors: ironworks, logging, large farms for cash crops, shipbuilding, and mining, each depicted with associated symbols and text.&#10;&#10;AI-generated content may be incorrect.">
            <a:extLst>
              <a:ext uri="{FF2B5EF4-FFF2-40B4-BE49-F238E27FC236}">
                <a16:creationId xmlns:a16="http://schemas.microsoft.com/office/drawing/2014/main" id="{A7D737A1-F00F-06AA-3328-67219E65C687}"/>
              </a:ext>
            </a:extLst>
          </p:cNvPr>
          <p:cNvPicPr>
            <a:picLocks noChangeAspect="1"/>
          </p:cNvPicPr>
          <p:nvPr/>
        </p:nvPicPr>
        <p:blipFill>
          <a:blip r:embed="rId3"/>
          <a:srcRect l="4440" t="11254" r="2205" b="2"/>
          <a:stretch>
            <a:fillRect/>
          </a:stretch>
        </p:blipFill>
        <p:spPr>
          <a:xfrm>
            <a:off x="1106599" y="1064798"/>
            <a:ext cx="4196922" cy="2290660"/>
          </a:xfrm>
          <a:prstGeom prst="rect">
            <a:avLst/>
          </a:prstGeom>
        </p:spPr>
      </p:pic>
      <p:sp>
        <p:nvSpPr>
          <p:cNvPr id="26" name="Rectangle 25">
            <a:extLst>
              <a:ext uri="{FF2B5EF4-FFF2-40B4-BE49-F238E27FC236}">
                <a16:creationId xmlns:a16="http://schemas.microsoft.com/office/drawing/2014/main" id="{1382A32C-5B0C-4B1C-A074-76C6DBCC9F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957331" y="2188548"/>
            <a:ext cx="5041025"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The image depicts a rural landscape with a group of people tending to a field of crops, surrounded by horse-drawn wagons and a factory in the background, under a clear blue sky.&#10;&#10;AI-generated content may be incorrect.">
            <a:extLst>
              <a:ext uri="{FF2B5EF4-FFF2-40B4-BE49-F238E27FC236}">
                <a16:creationId xmlns:a16="http://schemas.microsoft.com/office/drawing/2014/main" id="{664A9E5E-3B36-93AF-D0E8-0A7A9C4D542C}"/>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rcRect t="11566" r="2" b="2"/>
          <a:stretch>
            <a:fillRect/>
          </a:stretch>
        </p:blipFill>
        <p:spPr>
          <a:xfrm>
            <a:off x="914401" y="3575074"/>
            <a:ext cx="4389120" cy="2581173"/>
          </a:xfrm>
          <a:prstGeom prst="rect">
            <a:avLst/>
          </a:prstGeom>
        </p:spPr>
      </p:pic>
      <p:sp>
        <p:nvSpPr>
          <p:cNvPr id="3" name="Content Placeholder 2">
            <a:extLst>
              <a:ext uri="{FF2B5EF4-FFF2-40B4-BE49-F238E27FC236}">
                <a16:creationId xmlns:a16="http://schemas.microsoft.com/office/drawing/2014/main" id="{B675CDC8-F89A-CD49-4934-1CB4EEC4EDE9}"/>
              </a:ext>
            </a:extLst>
          </p:cNvPr>
          <p:cNvSpPr>
            <a:spLocks noGrp="1"/>
          </p:cNvSpPr>
          <p:nvPr>
            <p:ph idx="1"/>
          </p:nvPr>
        </p:nvSpPr>
        <p:spPr>
          <a:xfrm>
            <a:off x="5638394" y="2423726"/>
            <a:ext cx="5822471" cy="3806477"/>
          </a:xfrm>
        </p:spPr>
        <p:txBody>
          <a:bodyPr anchor="ctr">
            <a:noAutofit/>
          </a:bodyPr>
          <a:lstStyle/>
          <a:p>
            <a:r>
              <a:rPr lang="en-US" sz="3200" dirty="0">
                <a:latin typeface="Times New Roman" panose="02020603050405020304" pitchFamily="18" charset="0"/>
                <a:cs typeface="Times New Roman" panose="02020603050405020304" pitchFamily="18" charset="0"/>
              </a:rPr>
              <a:t>Large farming: Often termed the "breadbasket" due to its production of grains. (Wheat, oats, barley, potatoes)</a:t>
            </a:r>
          </a:p>
          <a:p>
            <a:r>
              <a:rPr lang="en-US" sz="3200" dirty="0">
                <a:latin typeface="Times New Roman" panose="02020603050405020304" pitchFamily="18" charset="0"/>
                <a:cs typeface="Times New Roman" panose="02020603050405020304" pitchFamily="18" charset="0"/>
              </a:rPr>
              <a:t>Shipping Building</a:t>
            </a:r>
          </a:p>
          <a:p>
            <a:r>
              <a:rPr lang="en-US" sz="3200" dirty="0">
                <a:latin typeface="Times New Roman" panose="02020603050405020304" pitchFamily="18" charset="0"/>
                <a:cs typeface="Times New Roman" panose="02020603050405020304" pitchFamily="18" charset="0"/>
              </a:rPr>
              <a:t>Logging</a:t>
            </a:r>
          </a:p>
          <a:p>
            <a:r>
              <a:rPr lang="en-US" sz="3200" dirty="0">
                <a:latin typeface="Times New Roman" panose="02020603050405020304" pitchFamily="18" charset="0"/>
                <a:cs typeface="Times New Roman" panose="02020603050405020304" pitchFamily="18" charset="0"/>
              </a:rPr>
              <a:t>Ironworks</a:t>
            </a:r>
          </a:p>
          <a:p>
            <a:r>
              <a:rPr lang="en-US" sz="3200" dirty="0">
                <a:latin typeface="Times New Roman" panose="02020603050405020304" pitchFamily="18" charset="0"/>
                <a:cs typeface="Times New Roman" panose="02020603050405020304" pitchFamily="18" charset="0"/>
              </a:rPr>
              <a:t>Mining</a:t>
            </a:r>
          </a:p>
        </p:txBody>
      </p:sp>
      <p:sp>
        <p:nvSpPr>
          <p:cNvPr id="6" name="TextBox 5">
            <a:extLst>
              <a:ext uri="{FF2B5EF4-FFF2-40B4-BE49-F238E27FC236}">
                <a16:creationId xmlns:a16="http://schemas.microsoft.com/office/drawing/2014/main" id="{23B6C832-AFEF-3178-5E44-375B6711699E}"/>
              </a:ext>
            </a:extLst>
          </p:cNvPr>
          <p:cNvSpPr txBox="1"/>
          <p:nvPr/>
        </p:nvSpPr>
        <p:spPr>
          <a:xfrm>
            <a:off x="2871445" y="5956192"/>
            <a:ext cx="2432076"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5" tooltip="https://human.libretexts.org/Bookshelves/History/National_History/Book:_American_Environmental_History_(Allosso)/Chapters/03:_Farmers_and_Agribusiness">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6" tooltip="https://creativecommons.org/licenses/by-sa/3.0/">
                  <a:extLst>
                    <a:ext uri="{A12FA001-AC4F-418D-AE19-62706E023703}">
                      <ahyp:hlinkClr xmlns:ahyp="http://schemas.microsoft.com/office/drawing/2018/hyperlinkcolor" val="tx"/>
                    </a:ext>
                  </a:extLst>
                </a:hlinkClick>
              </a:rPr>
              <a:t>CC BY-SA</a:t>
            </a:r>
            <a:endParaRPr lang="en-US" sz="700">
              <a:solidFill>
                <a:srgbClr val="FFFFFF"/>
              </a:solidFill>
            </a:endParaRPr>
          </a:p>
        </p:txBody>
      </p:sp>
    </p:spTree>
    <p:extLst>
      <p:ext uri="{BB962C8B-B14F-4D97-AF65-F5344CB8AC3E}">
        <p14:creationId xmlns:p14="http://schemas.microsoft.com/office/powerpoint/2010/main" val="42626214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467C447-7869-2D6F-C03F-9CA8819944B1}"/>
            </a:ext>
          </a:extLst>
        </p:cNvPr>
        <p:cNvGrpSpPr/>
        <p:nvPr/>
      </p:nvGrpSpPr>
      <p:grpSpPr>
        <a:xfrm>
          <a:off x="0" y="0"/>
          <a:ext cx="0" cy="0"/>
          <a:chOff x="0" y="0"/>
          <a:chExt cx="0" cy="0"/>
        </a:xfrm>
      </p:grpSpPr>
      <p:sp useBgFill="1">
        <p:nvSpPr>
          <p:cNvPr id="45" name="Rectangle 44">
            <a:extLst>
              <a:ext uri="{FF2B5EF4-FFF2-40B4-BE49-F238E27FC236}">
                <a16:creationId xmlns:a16="http://schemas.microsoft.com/office/drawing/2014/main" id="{F4F2FC05-7D27-410F-BDA9-ADF4831368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46" name="Rectangle 45">
            <a:extLst>
              <a:ext uri="{FF2B5EF4-FFF2-40B4-BE49-F238E27FC236}">
                <a16:creationId xmlns:a16="http://schemas.microsoft.com/office/drawing/2014/main" id="{9080D120-BD54-46E1-BA37-82F5E8089E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9573" y="633619"/>
            <a:ext cx="5457817" cy="5495925"/>
          </a:xfrm>
          <a:prstGeom prst="rect">
            <a:avLst/>
          </a:prstGeom>
          <a:ln w="9525">
            <a:solidFill>
              <a:srgbClr val="DEDEDE"/>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EAA94E53-1C7C-7648-9A1A-D92AFAAE8F32}"/>
              </a:ext>
            </a:extLst>
          </p:cNvPr>
          <p:cNvSpPr>
            <a:spLocks noGrp="1"/>
          </p:cNvSpPr>
          <p:nvPr>
            <p:ph type="title"/>
          </p:nvPr>
        </p:nvSpPr>
        <p:spPr>
          <a:xfrm>
            <a:off x="838198" y="978408"/>
            <a:ext cx="4607052" cy="1106424"/>
          </a:xfrm>
        </p:spPr>
        <p:txBody>
          <a:bodyPr>
            <a:noAutofit/>
          </a:bodyPr>
          <a:lstStyle/>
          <a:p>
            <a:r>
              <a:rPr lang="en-US" sz="4000">
                <a:latin typeface="Times New Roman" panose="02020603050405020304" pitchFamily="18" charset="0"/>
                <a:cs typeface="Times New Roman" panose="02020603050405020304" pitchFamily="18" charset="0"/>
              </a:rPr>
              <a:t>Middle Colonial Life Demographic</a:t>
            </a:r>
          </a:p>
        </p:txBody>
      </p:sp>
      <p:sp>
        <p:nvSpPr>
          <p:cNvPr id="47" name="Rectangle 46">
            <a:extLst>
              <a:ext uri="{FF2B5EF4-FFF2-40B4-BE49-F238E27FC236}">
                <a16:creationId xmlns:a16="http://schemas.microsoft.com/office/drawing/2014/main" id="{81D83946-74FA-498A-AC80-9926F041B5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5565" y="1181536"/>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48" name="Rectangle 47">
            <a:extLst>
              <a:ext uri="{FF2B5EF4-FFF2-40B4-BE49-F238E27FC236}">
                <a16:creationId xmlns:a16="http://schemas.microsoft.com/office/drawing/2014/main" id="{5060D983-8B52-443A-8183-2A1DE0561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7456" y="2185416"/>
            <a:ext cx="4446484" cy="9144"/>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FC13088C-AA91-437C-3662-CA9EEE9A6028}"/>
              </a:ext>
            </a:extLst>
          </p:cNvPr>
          <p:cNvSpPr>
            <a:spLocks noGrp="1"/>
          </p:cNvSpPr>
          <p:nvPr>
            <p:ph idx="1"/>
          </p:nvPr>
        </p:nvSpPr>
        <p:spPr>
          <a:xfrm>
            <a:off x="841246" y="2368296"/>
            <a:ext cx="4607052" cy="3502152"/>
          </a:xfrm>
        </p:spPr>
        <p:txBody>
          <a:bodyPr>
            <a:normAutofit/>
          </a:bodyPr>
          <a:lstStyle/>
          <a:p>
            <a:r>
              <a:rPr lang="en-US" sz="3200" dirty="0">
                <a:latin typeface="Times New Roman" panose="02020603050405020304" pitchFamily="18" charset="0"/>
                <a:cs typeface="Times New Roman" panose="02020603050405020304" pitchFamily="18" charset="0"/>
              </a:rPr>
              <a:t>English</a:t>
            </a:r>
          </a:p>
          <a:p>
            <a:r>
              <a:rPr lang="en-US" sz="3200" dirty="0">
                <a:latin typeface="Times New Roman" panose="02020603050405020304" pitchFamily="18" charset="0"/>
                <a:cs typeface="Times New Roman" panose="02020603050405020304" pitchFamily="18" charset="0"/>
              </a:rPr>
              <a:t>Germans</a:t>
            </a:r>
          </a:p>
          <a:p>
            <a:r>
              <a:rPr lang="en-US" sz="3200" dirty="0">
                <a:latin typeface="Times New Roman" panose="02020603050405020304" pitchFamily="18" charset="0"/>
                <a:cs typeface="Times New Roman" panose="02020603050405020304" pitchFamily="18" charset="0"/>
              </a:rPr>
              <a:t>Dutch</a:t>
            </a:r>
          </a:p>
          <a:p>
            <a:r>
              <a:rPr lang="en-US" sz="3200" dirty="0">
                <a:latin typeface="Times New Roman" panose="02020603050405020304" pitchFamily="18" charset="0"/>
                <a:cs typeface="Times New Roman" panose="02020603050405020304" pitchFamily="18" charset="0"/>
              </a:rPr>
              <a:t>Italian</a:t>
            </a:r>
          </a:p>
          <a:p>
            <a:r>
              <a:rPr lang="en-US" sz="3200" dirty="0">
                <a:latin typeface="Times New Roman" panose="02020603050405020304" pitchFamily="18" charset="0"/>
                <a:cs typeface="Times New Roman" panose="02020603050405020304" pitchFamily="18" charset="0"/>
              </a:rPr>
              <a:t>Irish</a:t>
            </a:r>
          </a:p>
          <a:p>
            <a:r>
              <a:rPr lang="en-US" sz="3200" dirty="0">
                <a:latin typeface="Times New Roman" panose="02020603050405020304" pitchFamily="18" charset="0"/>
                <a:cs typeface="Times New Roman" panose="02020603050405020304" pitchFamily="18" charset="0"/>
              </a:rPr>
              <a:t>And others</a:t>
            </a:r>
          </a:p>
        </p:txBody>
      </p:sp>
      <p:pic>
        <p:nvPicPr>
          <p:cNvPr id="12" name="Picture 11" descr="The pie chart illustrates the population diversity in British colonies in America before 1776, with the largest group being English (39%), followed by Germans (18%), and others including Scots-Irish, Dutch, and African populations.&#10;&#10;AI-generated content may be incorrect.">
            <a:extLst>
              <a:ext uri="{FF2B5EF4-FFF2-40B4-BE49-F238E27FC236}">
                <a16:creationId xmlns:a16="http://schemas.microsoft.com/office/drawing/2014/main" id="{66330D5E-93F6-5BDC-CEDD-CA0B94D59E2C}"/>
              </a:ext>
            </a:extLst>
          </p:cNvPr>
          <p:cNvPicPr>
            <a:picLocks noChangeAspect="1"/>
          </p:cNvPicPr>
          <p:nvPr/>
        </p:nvPicPr>
        <p:blipFill>
          <a:blip r:embed="rId3"/>
          <a:srcRect t="7346" r="3" b="3"/>
          <a:stretch>
            <a:fillRect/>
          </a:stretch>
        </p:blipFill>
        <p:spPr>
          <a:xfrm>
            <a:off x="6324599" y="10"/>
            <a:ext cx="5457817" cy="3337549"/>
          </a:xfrm>
          <a:prstGeom prst="rect">
            <a:avLst/>
          </a:prstGeom>
        </p:spPr>
      </p:pic>
      <p:pic>
        <p:nvPicPr>
          <p:cNvPr id="15" name="Picture 14" descr="The image depicts a historical scene of people dressed in colonial attire gathered around a ship, likely a sailing vessel, with a ship's mast and sails visible in the background.&#10;&#10;AI-generated content may be incorrect.">
            <a:extLst>
              <a:ext uri="{FF2B5EF4-FFF2-40B4-BE49-F238E27FC236}">
                <a16:creationId xmlns:a16="http://schemas.microsoft.com/office/drawing/2014/main" id="{AD51275A-54C2-EBB4-6A73-8F0B0404FB1B}"/>
              </a:ext>
            </a:extLst>
          </p:cNvPr>
          <p:cNvPicPr>
            <a:picLocks noChangeAspect="1"/>
          </p:cNvPicPr>
          <p:nvPr/>
        </p:nvPicPr>
        <p:blipFill>
          <a:blip r:embed="rId4"/>
          <a:srcRect t="6638" r="3" b="3"/>
          <a:stretch>
            <a:fillRect/>
          </a:stretch>
        </p:blipFill>
        <p:spPr>
          <a:xfrm>
            <a:off x="6324590" y="3520439"/>
            <a:ext cx="5457817" cy="3337561"/>
          </a:xfrm>
          <a:prstGeom prst="rect">
            <a:avLst/>
          </a:prstGeom>
        </p:spPr>
      </p:pic>
    </p:spTree>
    <p:extLst>
      <p:ext uri="{BB962C8B-B14F-4D97-AF65-F5344CB8AC3E}">
        <p14:creationId xmlns:p14="http://schemas.microsoft.com/office/powerpoint/2010/main" val="7012384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869B910-172E-1089-0A77-829CA05B81E7}"/>
            </a:ext>
          </a:extLst>
        </p:cNvPr>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7A203437-703A-4E00-A8C0-91D328D6C7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33"/>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F52490B-591B-E149-A7EC-01664D0FB0EE}"/>
              </a:ext>
            </a:extLst>
          </p:cNvPr>
          <p:cNvSpPr>
            <a:spLocks noGrp="1"/>
          </p:cNvSpPr>
          <p:nvPr>
            <p:ph type="title"/>
          </p:nvPr>
        </p:nvSpPr>
        <p:spPr>
          <a:xfrm>
            <a:off x="486651" y="339272"/>
            <a:ext cx="3367171" cy="1818064"/>
          </a:xfrm>
        </p:spPr>
        <p:txBody>
          <a:bodyPr>
            <a:noAutofit/>
          </a:bodyPr>
          <a:lstStyle/>
          <a:p>
            <a:pPr algn="ctr"/>
            <a:r>
              <a:rPr lang="en-US" dirty="0">
                <a:latin typeface="Times New Roman" panose="02020603050405020304" pitchFamily="18" charset="0"/>
                <a:cs typeface="Times New Roman" panose="02020603050405020304" pitchFamily="18" charset="0"/>
              </a:rPr>
              <a:t>Middle Colonial Life Government</a:t>
            </a:r>
          </a:p>
        </p:txBody>
      </p:sp>
      <p:pic>
        <p:nvPicPr>
          <p:cNvPr id="7" name="Picture 6" descr="The image illustrates a map comparison highlighting the egalitarian distribution of demographics across various cities, emphasizing equal racial, religious, and economic statuses.&#10;&#10;AI-generated content may be incorrect.">
            <a:extLst>
              <a:ext uri="{FF2B5EF4-FFF2-40B4-BE49-F238E27FC236}">
                <a16:creationId xmlns:a16="http://schemas.microsoft.com/office/drawing/2014/main" id="{48C00498-D129-11FD-7EDE-74A731A3C1CE}"/>
              </a:ext>
            </a:extLst>
          </p:cNvPr>
          <p:cNvPicPr>
            <a:picLocks noChangeAspect="1"/>
          </p:cNvPicPr>
          <p:nvPr/>
        </p:nvPicPr>
        <p:blipFill>
          <a:blip r:embed="rId3"/>
          <a:srcRect t="8990"/>
          <a:stretch>
            <a:fillRect/>
          </a:stretch>
        </p:blipFill>
        <p:spPr>
          <a:xfrm>
            <a:off x="4555236" y="6"/>
            <a:ext cx="7636763" cy="2762724"/>
          </a:xfrm>
          <a:prstGeom prst="rect">
            <a:avLst/>
          </a:prstGeom>
        </p:spPr>
      </p:pic>
      <p:sp>
        <p:nvSpPr>
          <p:cNvPr id="14" name="Rectangle 13">
            <a:extLst>
              <a:ext uri="{FF2B5EF4-FFF2-40B4-BE49-F238E27FC236}">
                <a16:creationId xmlns:a16="http://schemas.microsoft.com/office/drawing/2014/main" id="{CD84038B-4A56-439B-A184-79B2D45066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762729"/>
            <a:ext cx="12192000" cy="64008"/>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pic>
        <p:nvPicPr>
          <p:cNvPr id="5" name="Picture 4" descr="The image displays a colorful political map of the eastern United States, highlighting various historical and proprietary regions including New York, Pennsylvania, New Jersey, and Delaware, each marked with distinctive symbols such as a green circle.&#10;&#10;AI-generated content may be incorrect.">
            <a:extLst>
              <a:ext uri="{FF2B5EF4-FFF2-40B4-BE49-F238E27FC236}">
                <a16:creationId xmlns:a16="http://schemas.microsoft.com/office/drawing/2014/main" id="{9FC8BCA3-6105-3F50-7F81-A37E28041070}"/>
              </a:ext>
            </a:extLst>
          </p:cNvPr>
          <p:cNvPicPr>
            <a:picLocks noChangeAspect="1"/>
          </p:cNvPicPr>
          <p:nvPr/>
        </p:nvPicPr>
        <p:blipFill>
          <a:blip r:embed="rId4"/>
          <a:srcRect l="12901" t="2402" r="5453" b="6609"/>
          <a:stretch>
            <a:fillRect/>
          </a:stretch>
        </p:blipFill>
        <p:spPr>
          <a:xfrm>
            <a:off x="109182" y="2762728"/>
            <a:ext cx="4510062" cy="4312171"/>
          </a:xfrm>
          <a:prstGeom prst="rect">
            <a:avLst/>
          </a:prstGeom>
        </p:spPr>
      </p:pic>
      <p:sp>
        <p:nvSpPr>
          <p:cNvPr id="3" name="Content Placeholder 2">
            <a:extLst>
              <a:ext uri="{FF2B5EF4-FFF2-40B4-BE49-F238E27FC236}">
                <a16:creationId xmlns:a16="http://schemas.microsoft.com/office/drawing/2014/main" id="{64F5FB8C-A09E-9D3C-CE72-2DB9ED667BAC}"/>
              </a:ext>
            </a:extLst>
          </p:cNvPr>
          <p:cNvSpPr>
            <a:spLocks noGrp="1"/>
          </p:cNvSpPr>
          <p:nvPr>
            <p:ph idx="1"/>
          </p:nvPr>
        </p:nvSpPr>
        <p:spPr>
          <a:xfrm>
            <a:off x="5115263" y="3305998"/>
            <a:ext cx="5742432" cy="3217631"/>
          </a:xfrm>
        </p:spPr>
        <p:txBody>
          <a:bodyPr anchor="ctr">
            <a:noAutofit/>
          </a:bodyPr>
          <a:lstStyle/>
          <a:p>
            <a:pPr marL="0" indent="0">
              <a:buNone/>
            </a:pPr>
            <a:r>
              <a:rPr lang="en-US" dirty="0">
                <a:latin typeface="Times New Roman" panose="02020603050405020304" pitchFamily="18" charset="0"/>
                <a:cs typeface="Times New Roman" panose="02020603050405020304" pitchFamily="18" charset="0"/>
              </a:rPr>
              <a:t>Proprietary Charters</a:t>
            </a:r>
          </a:p>
          <a:p>
            <a:pPr marL="0" indent="0">
              <a:buNone/>
            </a:pPr>
            <a:r>
              <a:rPr lang="en-US" dirty="0">
                <a:latin typeface="Times New Roman" panose="02020603050405020304" pitchFamily="18" charset="0"/>
                <a:cs typeface="Times New Roman" panose="02020603050405020304" pitchFamily="18" charset="0"/>
              </a:rPr>
              <a:t>Ruly by:</a:t>
            </a:r>
          </a:p>
          <a:p>
            <a:r>
              <a:rPr lang="en-US" dirty="0">
                <a:latin typeface="Times New Roman" panose="02020603050405020304" pitchFamily="18" charset="0"/>
                <a:cs typeface="Times New Roman" panose="02020603050405020304" pitchFamily="18" charset="0"/>
              </a:rPr>
              <a:t>Equality</a:t>
            </a:r>
          </a:p>
          <a:p>
            <a:r>
              <a:rPr lang="en-US" dirty="0">
                <a:latin typeface="Times New Roman" panose="02020603050405020304" pitchFamily="18" charset="0"/>
                <a:cs typeface="Times New Roman" panose="02020603050405020304" pitchFamily="18" charset="0"/>
              </a:rPr>
              <a:t>Religious Tolerance</a:t>
            </a:r>
          </a:p>
          <a:p>
            <a:r>
              <a:rPr lang="en-US" dirty="0">
                <a:latin typeface="Times New Roman" panose="02020603050405020304" pitchFamily="18" charset="0"/>
                <a:cs typeface="Times New Roman" panose="02020603050405020304" pitchFamily="18" charset="0"/>
              </a:rPr>
              <a:t>Freedom of the Press</a:t>
            </a:r>
          </a:p>
          <a:p>
            <a:r>
              <a:rPr lang="en-US" dirty="0">
                <a:latin typeface="Times New Roman" panose="02020603050405020304" pitchFamily="18" charset="0"/>
                <a:cs typeface="Times New Roman" panose="02020603050405020304" pitchFamily="18" charset="0"/>
              </a:rPr>
              <a:t>Strong court systems</a:t>
            </a:r>
          </a:p>
        </p:txBody>
      </p:sp>
      <p:sp>
        <p:nvSpPr>
          <p:cNvPr id="16" name="Rectangle 15">
            <a:extLst>
              <a:ext uri="{FF2B5EF4-FFF2-40B4-BE49-F238E27FC236}">
                <a16:creationId xmlns:a16="http://schemas.microsoft.com/office/drawing/2014/main" id="{4F96EE13-2C4D-4262-812E-DDE5FC35F0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58239" y="3396995"/>
            <a:ext cx="6858002" cy="64008"/>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spTree>
    <p:extLst>
      <p:ext uri="{BB962C8B-B14F-4D97-AF65-F5344CB8AC3E}">
        <p14:creationId xmlns:p14="http://schemas.microsoft.com/office/powerpoint/2010/main" val="23870402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7" name="Picture 6" descr="The image depicts a historical map highlighting the original colonies of the Southern region, including Maryland, Virginia, North Carolina, South Carolina, and Georgia.&#10;&#10;AI-generated content may be incorrect.">
            <a:extLst>
              <a:ext uri="{FF2B5EF4-FFF2-40B4-BE49-F238E27FC236}">
                <a16:creationId xmlns:a16="http://schemas.microsoft.com/office/drawing/2014/main" id="{AA405FEB-73DA-34BD-4CD4-611EB0F2E260}"/>
              </a:ext>
            </a:extLst>
          </p:cNvPr>
          <p:cNvPicPr>
            <a:picLocks noChangeAspect="1"/>
          </p:cNvPicPr>
          <p:nvPr/>
        </p:nvPicPr>
        <p:blipFill>
          <a:blip r:embed="rId2"/>
          <a:srcRect t="5304" r="-1" b="12781"/>
          <a:stretch>
            <a:fillRect/>
          </a:stretch>
        </p:blipFill>
        <p:spPr>
          <a:xfrm>
            <a:off x="20" y="1282"/>
            <a:ext cx="12191980" cy="6856718"/>
          </a:xfrm>
          <a:prstGeom prst="rect">
            <a:avLst/>
          </a:prstGeom>
        </p:spPr>
      </p:pic>
    </p:spTree>
    <p:extLst>
      <p:ext uri="{BB962C8B-B14F-4D97-AF65-F5344CB8AC3E}">
        <p14:creationId xmlns:p14="http://schemas.microsoft.com/office/powerpoint/2010/main" val="29271656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3515DE6-16BB-27B8-0242-31C611901272}"/>
            </a:ext>
          </a:extLst>
        </p:cNvPr>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38468727-63BE-4191-B4A6-C30C82C0E9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BBE9C9C-24D9-2F57-54E8-8FBC6E3D9AC6}"/>
              </a:ext>
            </a:extLst>
          </p:cNvPr>
          <p:cNvSpPr>
            <a:spLocks noGrp="1"/>
          </p:cNvSpPr>
          <p:nvPr>
            <p:ph type="title"/>
          </p:nvPr>
        </p:nvSpPr>
        <p:spPr>
          <a:xfrm>
            <a:off x="128016" y="146581"/>
            <a:ext cx="5762188" cy="1463041"/>
          </a:xfrm>
        </p:spPr>
        <p:txBody>
          <a:bodyPr>
            <a:normAutofit/>
          </a:bodyPr>
          <a:lstStyle/>
          <a:p>
            <a:r>
              <a:rPr lang="en-US" dirty="0">
                <a:latin typeface="Times New Roman" panose="02020603050405020304" pitchFamily="18" charset="0"/>
                <a:cs typeface="Times New Roman" panose="02020603050405020304" pitchFamily="18" charset="0"/>
              </a:rPr>
              <a:t>Southern Colonial Life Geography</a:t>
            </a:r>
          </a:p>
        </p:txBody>
      </p:sp>
      <p:sp>
        <p:nvSpPr>
          <p:cNvPr id="23" name="Rectangle 22">
            <a:extLst>
              <a:ext uri="{FF2B5EF4-FFF2-40B4-BE49-F238E27FC236}">
                <a16:creationId xmlns:a16="http://schemas.microsoft.com/office/drawing/2014/main" id="{9D355BB6-1BB8-4828-B246-CFB31742D7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34839"/>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4" name="Rectangle 23">
            <a:extLst>
              <a:ext uri="{FF2B5EF4-FFF2-40B4-BE49-F238E27FC236}">
                <a16:creationId xmlns:a16="http://schemas.microsoft.com/office/drawing/2014/main" id="{CA52A9B9-B2B3-46F0-9D53-0EFF9905BF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245238" y="1452646"/>
            <a:ext cx="14630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C849F931-B6AA-818F-CBF7-8CB90E91E299}"/>
              </a:ext>
            </a:extLst>
          </p:cNvPr>
          <p:cNvSpPr>
            <a:spLocks noGrp="1"/>
          </p:cNvSpPr>
          <p:nvPr>
            <p:ph idx="1"/>
          </p:nvPr>
        </p:nvSpPr>
        <p:spPr>
          <a:xfrm>
            <a:off x="261852" y="2259533"/>
            <a:ext cx="5494516" cy="4532243"/>
          </a:xfrm>
        </p:spPr>
        <p:txBody>
          <a:bodyPr anchor="ctr">
            <a:noAutofit/>
          </a:bodyPr>
          <a:lstStyle/>
          <a:p>
            <a:pPr marL="0" indent="0">
              <a:buNone/>
            </a:pPr>
            <a:r>
              <a:rPr lang="en-US" b="1" dirty="0">
                <a:latin typeface="Times New Roman" panose="02020603050405020304" pitchFamily="18" charset="0"/>
                <a:cs typeface="Times New Roman" panose="02020603050405020304" pitchFamily="18" charset="0"/>
              </a:rPr>
              <a:t>Geography</a:t>
            </a:r>
          </a:p>
          <a:p>
            <a:r>
              <a:rPr lang="en-US" dirty="0">
                <a:latin typeface="Times New Roman" panose="02020603050405020304" pitchFamily="18" charset="0"/>
                <a:cs typeface="Times New Roman" panose="02020603050405020304" pitchFamily="18" charset="0"/>
              </a:rPr>
              <a:t>Broad coastal plain</a:t>
            </a:r>
          </a:p>
          <a:p>
            <a:r>
              <a:rPr lang="en-US" dirty="0">
                <a:latin typeface="Times New Roman" panose="02020603050405020304" pitchFamily="18" charset="0"/>
                <a:cs typeface="Times New Roman" panose="02020603050405020304" pitchFamily="18" charset="0"/>
              </a:rPr>
              <a:t>Swamps</a:t>
            </a:r>
          </a:p>
          <a:p>
            <a:r>
              <a:rPr lang="en-US" dirty="0">
                <a:latin typeface="Times New Roman" panose="02020603050405020304" pitchFamily="18" charset="0"/>
                <a:cs typeface="Times New Roman" panose="02020603050405020304" pitchFamily="18" charset="0"/>
              </a:rPr>
              <a:t>Forest covers hills</a:t>
            </a:r>
          </a:p>
          <a:p>
            <a:r>
              <a:rPr lang="en-US" dirty="0">
                <a:latin typeface="Times New Roman" panose="02020603050405020304" pitchFamily="18" charset="0"/>
                <a:cs typeface="Times New Roman" panose="02020603050405020304" pitchFamily="18" charset="0"/>
              </a:rPr>
              <a:t>Mountains</a:t>
            </a:r>
          </a:p>
          <a:p>
            <a:pPr marL="0" indent="0">
              <a:buNone/>
            </a:pPr>
            <a:r>
              <a:rPr lang="en-US" b="1" dirty="0">
                <a:latin typeface="Times New Roman" panose="02020603050405020304" pitchFamily="18" charset="0"/>
                <a:cs typeface="Times New Roman" panose="02020603050405020304" pitchFamily="18" charset="0"/>
              </a:rPr>
              <a:t>Climate</a:t>
            </a:r>
          </a:p>
          <a:p>
            <a:r>
              <a:rPr lang="en-US" dirty="0">
                <a:latin typeface="Times New Roman" panose="02020603050405020304" pitchFamily="18" charset="0"/>
                <a:cs typeface="Times New Roman" panose="02020603050405020304" pitchFamily="18" charset="0"/>
              </a:rPr>
              <a:t>Mild Winters</a:t>
            </a:r>
          </a:p>
          <a:p>
            <a:r>
              <a:rPr lang="en-US" dirty="0">
                <a:latin typeface="Times New Roman" panose="02020603050405020304" pitchFamily="18" charset="0"/>
                <a:cs typeface="Times New Roman" panose="02020603050405020304" pitchFamily="18" charset="0"/>
              </a:rPr>
              <a:t>Long, hot, humid summers</a:t>
            </a:r>
          </a:p>
          <a:p>
            <a:r>
              <a:rPr lang="en-US" dirty="0">
                <a:latin typeface="Times New Roman" panose="02020603050405020304" pitchFamily="18" charset="0"/>
                <a:cs typeface="Times New Roman" panose="02020603050405020304" pitchFamily="18" charset="0"/>
              </a:rPr>
              <a:t>Thriving insect and disease.</a:t>
            </a:r>
          </a:p>
          <a:p>
            <a:pPr marL="0" indent="0">
              <a:buNone/>
            </a:pPr>
            <a:endParaRPr lang="en-US" dirty="0">
              <a:latin typeface="Times New Roman" panose="02020603050405020304" pitchFamily="18" charset="0"/>
              <a:cs typeface="Times New Roman" panose="02020603050405020304" pitchFamily="18" charset="0"/>
            </a:endParaRPr>
          </a:p>
        </p:txBody>
      </p:sp>
      <p:pic>
        <p:nvPicPr>
          <p:cNvPr id="5" name="Picture 4" descr="The image illustrates a map highlighting various regions in North America, including states, provinces, and territories, with lines indicating historical boundaries such as the Proclamation Line of 1763 and current state borders.&#10;&#10;AI-generated content may be incorrect.">
            <a:extLst>
              <a:ext uri="{FF2B5EF4-FFF2-40B4-BE49-F238E27FC236}">
                <a16:creationId xmlns:a16="http://schemas.microsoft.com/office/drawing/2014/main" id="{175CBF5C-E63D-A710-58BF-9ACD2682576A}"/>
              </a:ext>
            </a:extLst>
          </p:cNvPr>
          <p:cNvPicPr>
            <a:picLocks noChangeAspect="1"/>
          </p:cNvPicPr>
          <p:nvPr/>
        </p:nvPicPr>
        <p:blipFill>
          <a:blip r:embed="rId3"/>
          <a:srcRect t="2927" r="-2" b="16561"/>
          <a:stretch>
            <a:fillRect/>
          </a:stretch>
        </p:blipFill>
        <p:spPr>
          <a:xfrm>
            <a:off x="6591299" y="1"/>
            <a:ext cx="5600701" cy="6857999"/>
          </a:xfrm>
          <a:prstGeom prst="rect">
            <a:avLst/>
          </a:prstGeom>
        </p:spPr>
      </p:pic>
    </p:spTree>
    <p:extLst>
      <p:ext uri="{BB962C8B-B14F-4D97-AF65-F5344CB8AC3E}">
        <p14:creationId xmlns:p14="http://schemas.microsoft.com/office/powerpoint/2010/main" val="29945972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8FDBE6D-0EE6-1905-0135-244F9BEB6421}"/>
            </a:ext>
          </a:extLst>
        </p:cNvPr>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231BF440-39FA-4087-84CC-2EEC0BBDAF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The image depicts a group of people working together in a field, cultivating crops with a network of raised beds, under a backdrop of a rural, forested landscape.&#10;&#10;AI-generated content may be incorrect.">
            <a:extLst>
              <a:ext uri="{FF2B5EF4-FFF2-40B4-BE49-F238E27FC236}">
                <a16:creationId xmlns:a16="http://schemas.microsoft.com/office/drawing/2014/main" id="{B924E80B-D25F-4E68-326A-954B11A43583}"/>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t="24419" r="-2" b="12799"/>
          <a:stretch>
            <a:fillRect/>
          </a:stretch>
        </p:blipFill>
        <p:spPr>
          <a:xfrm>
            <a:off x="4883025" y="10"/>
            <a:ext cx="7308975" cy="3364982"/>
          </a:xfrm>
          <a:custGeom>
            <a:avLst/>
            <a:gdLst/>
            <a:ahLst/>
            <a:cxnLst/>
            <a:rect l="l" t="t" r="r" b="b"/>
            <a:pathLst>
              <a:path w="7308975" h="3364992">
                <a:moveTo>
                  <a:pt x="0" y="0"/>
                </a:moveTo>
                <a:lnTo>
                  <a:pt x="7308975" y="0"/>
                </a:lnTo>
                <a:lnTo>
                  <a:pt x="7308975" y="3364992"/>
                </a:lnTo>
                <a:lnTo>
                  <a:pt x="1210305" y="3364992"/>
                </a:lnTo>
                <a:lnTo>
                  <a:pt x="1192705" y="2943200"/>
                </a:lnTo>
                <a:cubicBezTo>
                  <a:pt x="1098874" y="1825108"/>
                  <a:pt x="684692" y="821621"/>
                  <a:pt x="62981" y="69271"/>
                </a:cubicBezTo>
                <a:close/>
              </a:path>
            </a:pathLst>
          </a:custGeom>
        </p:spPr>
      </p:pic>
      <p:pic>
        <p:nvPicPr>
          <p:cNvPr id="5" name="Picture 4" descr="An illustration depicting a man operating a traditional wooden water mill, with oxen pulling a cart nearby.&#10;&#10;AI-generated content may be incorrect.">
            <a:extLst>
              <a:ext uri="{FF2B5EF4-FFF2-40B4-BE49-F238E27FC236}">
                <a16:creationId xmlns:a16="http://schemas.microsoft.com/office/drawing/2014/main" id="{6D377527-EA2F-22E0-FC1E-58D9607E0AC2}"/>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rcRect t="25928" r="-2" b="7827"/>
          <a:stretch>
            <a:fillRect/>
          </a:stretch>
        </p:blipFill>
        <p:spPr>
          <a:xfrm>
            <a:off x="4883025" y="3493008"/>
            <a:ext cx="7308975" cy="3364992"/>
          </a:xfrm>
          <a:custGeom>
            <a:avLst/>
            <a:gdLst/>
            <a:ahLst/>
            <a:cxnLst/>
            <a:rect l="l" t="t" r="r" b="b"/>
            <a:pathLst>
              <a:path w="7308975" h="3364992">
                <a:moveTo>
                  <a:pt x="1210305" y="0"/>
                </a:moveTo>
                <a:lnTo>
                  <a:pt x="7308975" y="0"/>
                </a:lnTo>
                <a:lnTo>
                  <a:pt x="7308975" y="3364992"/>
                </a:lnTo>
                <a:lnTo>
                  <a:pt x="0" y="3364992"/>
                </a:lnTo>
                <a:lnTo>
                  <a:pt x="62981" y="3295722"/>
                </a:lnTo>
                <a:cubicBezTo>
                  <a:pt x="684692" y="2543371"/>
                  <a:pt x="1098874" y="1539884"/>
                  <a:pt x="1192705" y="421793"/>
                </a:cubicBezTo>
                <a:close/>
              </a:path>
            </a:pathLst>
          </a:custGeom>
        </p:spPr>
      </p:pic>
      <p:sp useBgFill="1">
        <p:nvSpPr>
          <p:cNvPr id="16" name="Freeform: Shape 15">
            <a:extLst>
              <a:ext uri="{FF2B5EF4-FFF2-40B4-BE49-F238E27FC236}">
                <a16:creationId xmlns:a16="http://schemas.microsoft.com/office/drawing/2014/main" id="{F04E4CBA-303B-48BD-8451-C2701CB0EE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1" cy="6858000"/>
          </a:xfrm>
          <a:custGeom>
            <a:avLst/>
            <a:gdLst>
              <a:gd name="connsiteX0" fmla="*/ 0 w 6096001"/>
              <a:gd name="connsiteY0" fmla="*/ 0 h 6858000"/>
              <a:gd name="connsiteX1" fmla="*/ 4883024 w 6096001"/>
              <a:gd name="connsiteY1" fmla="*/ 0 h 6858000"/>
              <a:gd name="connsiteX2" fmla="*/ 4946006 w 6096001"/>
              <a:gd name="connsiteY2" fmla="*/ 69271 h 6858000"/>
              <a:gd name="connsiteX3" fmla="*/ 6096001 w 6096001"/>
              <a:gd name="connsiteY3" fmla="*/ 3429000 h 6858000"/>
              <a:gd name="connsiteX4" fmla="*/ 4946006 w 6096001"/>
              <a:gd name="connsiteY4" fmla="*/ 6788730 h 6858000"/>
              <a:gd name="connsiteX5" fmla="*/ 4883024 w 6096001"/>
              <a:gd name="connsiteY5" fmla="*/ 6858000 h 6858000"/>
              <a:gd name="connsiteX6" fmla="*/ 0 w 609600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1" h="6858000">
                <a:moveTo>
                  <a:pt x="0" y="0"/>
                </a:moveTo>
                <a:lnTo>
                  <a:pt x="4883024" y="0"/>
                </a:lnTo>
                <a:lnTo>
                  <a:pt x="4946006" y="69271"/>
                </a:lnTo>
                <a:cubicBezTo>
                  <a:pt x="5656532" y="929100"/>
                  <a:pt x="6096001" y="2116944"/>
                  <a:pt x="6096001" y="3429000"/>
                </a:cubicBezTo>
                <a:cubicBezTo>
                  <a:pt x="6096001" y="4741056"/>
                  <a:pt x="5656532" y="5928900"/>
                  <a:pt x="4946006" y="6788730"/>
                </a:cubicBezTo>
                <a:lnTo>
                  <a:pt x="4883024"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8" name="Freeform: Shape 17">
            <a:extLst>
              <a:ext uri="{FF2B5EF4-FFF2-40B4-BE49-F238E27FC236}">
                <a16:creationId xmlns:a16="http://schemas.microsoft.com/office/drawing/2014/main" id="{F6CA58B3-AFCC-4A40-9882-50D5080879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7332" cy="6858000"/>
          </a:xfrm>
          <a:custGeom>
            <a:avLst/>
            <a:gdLst>
              <a:gd name="connsiteX0" fmla="*/ 0 w 6087332"/>
              <a:gd name="connsiteY0" fmla="*/ 0 h 6858000"/>
              <a:gd name="connsiteX1" fmla="*/ 4874355 w 6087332"/>
              <a:gd name="connsiteY1" fmla="*/ 0 h 6858000"/>
              <a:gd name="connsiteX2" fmla="*/ 4937337 w 6087332"/>
              <a:gd name="connsiteY2" fmla="*/ 69271 h 6858000"/>
              <a:gd name="connsiteX3" fmla="*/ 6087332 w 6087332"/>
              <a:gd name="connsiteY3" fmla="*/ 3429000 h 6858000"/>
              <a:gd name="connsiteX4" fmla="*/ 4937337 w 6087332"/>
              <a:gd name="connsiteY4" fmla="*/ 6788730 h 6858000"/>
              <a:gd name="connsiteX5" fmla="*/ 4874355 w 6087332"/>
              <a:gd name="connsiteY5" fmla="*/ 6858000 h 6858000"/>
              <a:gd name="connsiteX6" fmla="*/ 0 w 608733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87332" h="6858000">
                <a:moveTo>
                  <a:pt x="0" y="0"/>
                </a:moveTo>
                <a:lnTo>
                  <a:pt x="4874355" y="0"/>
                </a:lnTo>
                <a:lnTo>
                  <a:pt x="4937337" y="69271"/>
                </a:lnTo>
                <a:cubicBezTo>
                  <a:pt x="5647863" y="929100"/>
                  <a:pt x="6087332" y="2116944"/>
                  <a:pt x="6087332" y="3429000"/>
                </a:cubicBezTo>
                <a:cubicBezTo>
                  <a:pt x="6087332" y="4741056"/>
                  <a:pt x="5647863" y="5928900"/>
                  <a:pt x="4937337" y="6788730"/>
                </a:cubicBezTo>
                <a:lnTo>
                  <a:pt x="4874355"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 name="Title 1">
            <a:extLst>
              <a:ext uri="{FF2B5EF4-FFF2-40B4-BE49-F238E27FC236}">
                <a16:creationId xmlns:a16="http://schemas.microsoft.com/office/drawing/2014/main" id="{5CA79F35-BB29-A646-A3A4-D60ACD6F643D}"/>
              </a:ext>
            </a:extLst>
          </p:cNvPr>
          <p:cNvSpPr>
            <a:spLocks noGrp="1"/>
          </p:cNvSpPr>
          <p:nvPr>
            <p:ph type="title"/>
          </p:nvPr>
        </p:nvSpPr>
        <p:spPr>
          <a:xfrm>
            <a:off x="178238" y="475488"/>
            <a:ext cx="4832802" cy="1243584"/>
          </a:xfrm>
        </p:spPr>
        <p:txBody>
          <a:bodyPr>
            <a:normAutofit/>
          </a:bodyPr>
          <a:lstStyle/>
          <a:p>
            <a:r>
              <a:rPr lang="en-US" sz="4000" dirty="0">
                <a:latin typeface="Times New Roman" panose="02020603050405020304" pitchFamily="18" charset="0"/>
                <a:cs typeface="Times New Roman" panose="02020603050405020304" pitchFamily="18" charset="0"/>
              </a:rPr>
              <a:t>Southern Colonial Life Economy</a:t>
            </a:r>
          </a:p>
        </p:txBody>
      </p:sp>
      <p:sp>
        <p:nvSpPr>
          <p:cNvPr id="20" name="Rectangle 19">
            <a:extLst>
              <a:ext uri="{FF2B5EF4-FFF2-40B4-BE49-F238E27FC236}">
                <a16:creationId xmlns:a16="http://schemas.microsoft.com/office/drawing/2014/main" id="{75C56826-D4E5-42ED-8529-079651CB30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52144"/>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useBgFill="1">
        <p:nvSpPr>
          <p:cNvPr id="22" name="Rectangle 21">
            <a:extLst>
              <a:ext uri="{FF2B5EF4-FFF2-40B4-BE49-F238E27FC236}">
                <a16:creationId xmlns:a16="http://schemas.microsoft.com/office/drawing/2014/main" id="{82095FCE-EF05-4443-B97A-85DEE3A5CA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9544" y="2194560"/>
            <a:ext cx="4892040" cy="18288"/>
          </a:xfrm>
          <a:prstGeom prst="rect">
            <a:avLst/>
          </a:prstGeom>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CA00AE6B-AA30-4CF8-BA6F-339B780AD7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9544" y="2194560"/>
            <a:ext cx="48920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140F33F0-E2A1-83D4-19DB-4337A4E4FE13}"/>
              </a:ext>
            </a:extLst>
          </p:cNvPr>
          <p:cNvSpPr>
            <a:spLocks noGrp="1"/>
          </p:cNvSpPr>
          <p:nvPr>
            <p:ph idx="1"/>
          </p:nvPr>
        </p:nvSpPr>
        <p:spPr>
          <a:xfrm>
            <a:off x="172611" y="2588718"/>
            <a:ext cx="5168973" cy="4112870"/>
          </a:xfrm>
        </p:spPr>
        <p:txBody>
          <a:bodyPr>
            <a:noAutofit/>
          </a:bodyPr>
          <a:lstStyle/>
          <a:p>
            <a:r>
              <a:rPr lang="en-US" sz="3200" dirty="0">
                <a:latin typeface="Times New Roman" panose="02020603050405020304" pitchFamily="18" charset="0"/>
                <a:cs typeface="Times New Roman" panose="02020603050405020304" pitchFamily="18" charset="0"/>
              </a:rPr>
              <a:t>Commercial agriculture: </a:t>
            </a:r>
          </a:p>
          <a:p>
            <a:pPr marL="0" indent="0">
              <a:buNone/>
            </a:pPr>
            <a:r>
              <a:rPr lang="en-US" sz="3200" dirty="0">
                <a:latin typeface="Times New Roman" panose="02020603050405020304" pitchFamily="18" charset="0"/>
                <a:cs typeface="Times New Roman" panose="02020603050405020304" pitchFamily="18" charset="0"/>
              </a:rPr>
              <a:t>	tobacco</a:t>
            </a:r>
          </a:p>
          <a:p>
            <a:pPr marL="0" indent="0">
              <a:buNone/>
            </a:pPr>
            <a:r>
              <a:rPr lang="en-US" sz="3200" dirty="0">
                <a:latin typeface="Times New Roman" panose="02020603050405020304" pitchFamily="18" charset="0"/>
                <a:cs typeface="Times New Roman" panose="02020603050405020304" pitchFamily="18" charset="0"/>
              </a:rPr>
              <a:t>    	rice </a:t>
            </a:r>
          </a:p>
          <a:p>
            <a:pPr marL="0" indent="0">
              <a:buNone/>
            </a:pPr>
            <a:r>
              <a:rPr lang="en-US" sz="3200" dirty="0">
                <a:latin typeface="Times New Roman" panose="02020603050405020304" pitchFamily="18" charset="0"/>
                <a:cs typeface="Times New Roman" panose="02020603050405020304" pitchFamily="18" charset="0"/>
              </a:rPr>
              <a:t>    	indigo</a:t>
            </a:r>
          </a:p>
          <a:p>
            <a:r>
              <a:rPr lang="en-US" sz="3200" dirty="0">
                <a:latin typeface="Times New Roman" panose="02020603050405020304" pitchFamily="18" charset="0"/>
                <a:cs typeface="Times New Roman" panose="02020603050405020304" pitchFamily="18" charset="0"/>
              </a:rPr>
              <a:t> The plantation system</a:t>
            </a:r>
          </a:p>
          <a:p>
            <a:r>
              <a:rPr lang="en-US" sz="3200" dirty="0">
                <a:latin typeface="Times New Roman" panose="02020603050405020304" pitchFamily="18" charset="0"/>
                <a:cs typeface="Times New Roman" panose="02020603050405020304" pitchFamily="18" charset="0"/>
              </a:rPr>
              <a:t>slave labor played a crucial role in the economy.</a:t>
            </a:r>
          </a:p>
        </p:txBody>
      </p:sp>
      <p:sp>
        <p:nvSpPr>
          <p:cNvPr id="6" name="TextBox 5">
            <a:extLst>
              <a:ext uri="{FF2B5EF4-FFF2-40B4-BE49-F238E27FC236}">
                <a16:creationId xmlns:a16="http://schemas.microsoft.com/office/drawing/2014/main" id="{14258154-E05D-AB74-27FE-377089AD7F32}"/>
              </a:ext>
            </a:extLst>
          </p:cNvPr>
          <p:cNvSpPr txBox="1"/>
          <p:nvPr/>
        </p:nvSpPr>
        <p:spPr>
          <a:xfrm>
            <a:off x="9602830" y="6870700"/>
            <a:ext cx="2589170"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6" tooltip="https://www.environmentandsociety.org/exhibitions/famines-india/changing-land-ownership-agricultural-and-economic-systems">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7" tooltip="https://creativecommons.org/licenses/by-nc-sa/3.0/">
                  <a:extLst>
                    <a:ext uri="{A12FA001-AC4F-418D-AE19-62706E023703}">
                      <ahyp:hlinkClr xmlns:ahyp="http://schemas.microsoft.com/office/drawing/2018/hyperlinkcolor" val="tx"/>
                    </a:ext>
                  </a:extLst>
                </a:hlinkClick>
              </a:rPr>
              <a:t>CC BY-SA-NC</a:t>
            </a:r>
            <a:endParaRPr lang="en-US" sz="700">
              <a:solidFill>
                <a:srgbClr val="FFFFFF"/>
              </a:solidFill>
            </a:endParaRPr>
          </a:p>
        </p:txBody>
      </p:sp>
      <p:sp>
        <p:nvSpPr>
          <p:cNvPr id="9" name="TextBox 8">
            <a:extLst>
              <a:ext uri="{FF2B5EF4-FFF2-40B4-BE49-F238E27FC236}">
                <a16:creationId xmlns:a16="http://schemas.microsoft.com/office/drawing/2014/main" id="{611FEE86-93E6-AC7F-44F4-CC7D88E8A996}"/>
              </a:ext>
            </a:extLst>
          </p:cNvPr>
          <p:cNvSpPr txBox="1"/>
          <p:nvPr/>
        </p:nvSpPr>
        <p:spPr>
          <a:xfrm>
            <a:off x="7158054" y="6870700"/>
            <a:ext cx="2432076"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4" tooltip="https://en.wikipedia.org/wiki/Java">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8" tooltip="https://creativecommons.org/licenses/by-sa/3.0/">
                  <a:extLst>
                    <a:ext uri="{A12FA001-AC4F-418D-AE19-62706E023703}">
                      <ahyp:hlinkClr xmlns:ahyp="http://schemas.microsoft.com/office/drawing/2018/hyperlinkcolor" val="tx"/>
                    </a:ext>
                  </a:extLst>
                </a:hlinkClick>
              </a:rPr>
              <a:t>CC BY-SA</a:t>
            </a:r>
            <a:endParaRPr lang="en-US" sz="700">
              <a:solidFill>
                <a:srgbClr val="FFFFFF"/>
              </a:solidFill>
            </a:endParaRPr>
          </a:p>
        </p:txBody>
      </p:sp>
    </p:spTree>
    <p:extLst>
      <p:ext uri="{BB962C8B-B14F-4D97-AF65-F5344CB8AC3E}">
        <p14:creationId xmlns:p14="http://schemas.microsoft.com/office/powerpoint/2010/main" val="8195782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F619194-85EC-7D95-5B7D-A57F305BBB37}"/>
            </a:ext>
          </a:extLst>
        </p:cNvPr>
        <p:cNvGrpSpPr/>
        <p:nvPr/>
      </p:nvGrpSpPr>
      <p:grpSpPr>
        <a:xfrm>
          <a:off x="0" y="0"/>
          <a:ext cx="0" cy="0"/>
          <a:chOff x="0" y="0"/>
          <a:chExt cx="0" cy="0"/>
        </a:xfrm>
      </p:grpSpPr>
      <p:sp useBgFill="1">
        <p:nvSpPr>
          <p:cNvPr id="53" name="Rectangle 52">
            <a:extLst>
              <a:ext uri="{FF2B5EF4-FFF2-40B4-BE49-F238E27FC236}">
                <a16:creationId xmlns:a16="http://schemas.microsoft.com/office/drawing/2014/main" id="{231BF440-39FA-4087-84CC-2EEC0BBDAF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descr="The diagram illustrates a historical context of social stratification in colonial America, detailing the roles of plantation owners, the rural nature of settlements, the system of indentured servitude, and the demographic distribution of cities with a focus on the social hierarchy involving servants and slaves.&#10;&#10;AI-generated content may be incorrect.">
            <a:extLst>
              <a:ext uri="{FF2B5EF4-FFF2-40B4-BE49-F238E27FC236}">
                <a16:creationId xmlns:a16="http://schemas.microsoft.com/office/drawing/2014/main" id="{013548F5-EF99-74F5-E6B4-B9E44B10A82F}"/>
              </a:ext>
            </a:extLst>
          </p:cNvPr>
          <p:cNvPicPr>
            <a:picLocks noChangeAspect="1"/>
          </p:cNvPicPr>
          <p:nvPr/>
        </p:nvPicPr>
        <p:blipFill>
          <a:blip r:embed="rId3"/>
          <a:srcRect t="10009" r="-2" b="9239"/>
          <a:stretch>
            <a:fillRect/>
          </a:stretch>
        </p:blipFill>
        <p:spPr>
          <a:xfrm>
            <a:off x="4883024" y="118876"/>
            <a:ext cx="7308975" cy="3246116"/>
          </a:xfrm>
          <a:custGeom>
            <a:avLst/>
            <a:gdLst/>
            <a:ahLst/>
            <a:cxnLst/>
            <a:rect l="l" t="t" r="r" b="b"/>
            <a:pathLst>
              <a:path w="7308975" h="3364992">
                <a:moveTo>
                  <a:pt x="0" y="0"/>
                </a:moveTo>
                <a:lnTo>
                  <a:pt x="7308975" y="0"/>
                </a:lnTo>
                <a:lnTo>
                  <a:pt x="7308975" y="3364992"/>
                </a:lnTo>
                <a:lnTo>
                  <a:pt x="1210305" y="3364992"/>
                </a:lnTo>
                <a:lnTo>
                  <a:pt x="1192705" y="2943200"/>
                </a:lnTo>
                <a:cubicBezTo>
                  <a:pt x="1098874" y="1825108"/>
                  <a:pt x="684692" y="821621"/>
                  <a:pt x="62981" y="69271"/>
                </a:cubicBezTo>
                <a:close/>
              </a:path>
            </a:pathLst>
          </a:custGeom>
        </p:spPr>
      </p:pic>
      <p:pic>
        <p:nvPicPr>
          <p:cNvPr id="5" name="Picture 4" descr="The illustration depicts a rustic winter scene with a group of people dressed in traditional clothing, gathered around a fire, cooking and socializing, with a turkey nearby.&#10;&#10;AI-generated content may be incorrect.">
            <a:extLst>
              <a:ext uri="{FF2B5EF4-FFF2-40B4-BE49-F238E27FC236}">
                <a16:creationId xmlns:a16="http://schemas.microsoft.com/office/drawing/2014/main" id="{4513CFE7-F362-88D0-2B30-0312B123698B}"/>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rcRect t="23890" r="-2" b="12606"/>
          <a:stretch>
            <a:fillRect/>
          </a:stretch>
        </p:blipFill>
        <p:spPr>
          <a:xfrm>
            <a:off x="4883025" y="3493008"/>
            <a:ext cx="7308975" cy="3364992"/>
          </a:xfrm>
          <a:custGeom>
            <a:avLst/>
            <a:gdLst/>
            <a:ahLst/>
            <a:cxnLst/>
            <a:rect l="l" t="t" r="r" b="b"/>
            <a:pathLst>
              <a:path w="7308975" h="3364992">
                <a:moveTo>
                  <a:pt x="1210305" y="0"/>
                </a:moveTo>
                <a:lnTo>
                  <a:pt x="7308975" y="0"/>
                </a:lnTo>
                <a:lnTo>
                  <a:pt x="7308975" y="3364992"/>
                </a:lnTo>
                <a:lnTo>
                  <a:pt x="0" y="3364992"/>
                </a:lnTo>
                <a:lnTo>
                  <a:pt x="62981" y="3295722"/>
                </a:lnTo>
                <a:cubicBezTo>
                  <a:pt x="684692" y="2543371"/>
                  <a:pt x="1098874" y="1539884"/>
                  <a:pt x="1192705" y="421793"/>
                </a:cubicBezTo>
                <a:close/>
              </a:path>
            </a:pathLst>
          </a:custGeom>
        </p:spPr>
      </p:pic>
      <p:sp useBgFill="1">
        <p:nvSpPr>
          <p:cNvPr id="55" name="Freeform: Shape 54">
            <a:extLst>
              <a:ext uri="{FF2B5EF4-FFF2-40B4-BE49-F238E27FC236}">
                <a16:creationId xmlns:a16="http://schemas.microsoft.com/office/drawing/2014/main" id="{F04E4CBA-303B-48BD-8451-C2701CB0EE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1" cy="6858000"/>
          </a:xfrm>
          <a:custGeom>
            <a:avLst/>
            <a:gdLst>
              <a:gd name="connsiteX0" fmla="*/ 0 w 6096001"/>
              <a:gd name="connsiteY0" fmla="*/ 0 h 6858000"/>
              <a:gd name="connsiteX1" fmla="*/ 4883024 w 6096001"/>
              <a:gd name="connsiteY1" fmla="*/ 0 h 6858000"/>
              <a:gd name="connsiteX2" fmla="*/ 4946006 w 6096001"/>
              <a:gd name="connsiteY2" fmla="*/ 69271 h 6858000"/>
              <a:gd name="connsiteX3" fmla="*/ 6096001 w 6096001"/>
              <a:gd name="connsiteY3" fmla="*/ 3429000 h 6858000"/>
              <a:gd name="connsiteX4" fmla="*/ 4946006 w 6096001"/>
              <a:gd name="connsiteY4" fmla="*/ 6788730 h 6858000"/>
              <a:gd name="connsiteX5" fmla="*/ 4883024 w 6096001"/>
              <a:gd name="connsiteY5" fmla="*/ 6858000 h 6858000"/>
              <a:gd name="connsiteX6" fmla="*/ 0 w 609600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1" h="6858000">
                <a:moveTo>
                  <a:pt x="0" y="0"/>
                </a:moveTo>
                <a:lnTo>
                  <a:pt x="4883024" y="0"/>
                </a:lnTo>
                <a:lnTo>
                  <a:pt x="4946006" y="69271"/>
                </a:lnTo>
                <a:cubicBezTo>
                  <a:pt x="5656532" y="929100"/>
                  <a:pt x="6096001" y="2116944"/>
                  <a:pt x="6096001" y="3429000"/>
                </a:cubicBezTo>
                <a:cubicBezTo>
                  <a:pt x="6096001" y="4741056"/>
                  <a:pt x="5656532" y="5928900"/>
                  <a:pt x="4946006" y="6788730"/>
                </a:cubicBezTo>
                <a:lnTo>
                  <a:pt x="4883024"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57" name="Freeform: Shape 56">
            <a:extLst>
              <a:ext uri="{FF2B5EF4-FFF2-40B4-BE49-F238E27FC236}">
                <a16:creationId xmlns:a16="http://schemas.microsoft.com/office/drawing/2014/main" id="{F6CA58B3-AFCC-4A40-9882-50D5080879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7332" cy="6858000"/>
          </a:xfrm>
          <a:custGeom>
            <a:avLst/>
            <a:gdLst>
              <a:gd name="connsiteX0" fmla="*/ 0 w 6087332"/>
              <a:gd name="connsiteY0" fmla="*/ 0 h 6858000"/>
              <a:gd name="connsiteX1" fmla="*/ 4874355 w 6087332"/>
              <a:gd name="connsiteY1" fmla="*/ 0 h 6858000"/>
              <a:gd name="connsiteX2" fmla="*/ 4937337 w 6087332"/>
              <a:gd name="connsiteY2" fmla="*/ 69271 h 6858000"/>
              <a:gd name="connsiteX3" fmla="*/ 6087332 w 6087332"/>
              <a:gd name="connsiteY3" fmla="*/ 3429000 h 6858000"/>
              <a:gd name="connsiteX4" fmla="*/ 4937337 w 6087332"/>
              <a:gd name="connsiteY4" fmla="*/ 6788730 h 6858000"/>
              <a:gd name="connsiteX5" fmla="*/ 4874355 w 6087332"/>
              <a:gd name="connsiteY5" fmla="*/ 6858000 h 6858000"/>
              <a:gd name="connsiteX6" fmla="*/ 0 w 608733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87332" h="6858000">
                <a:moveTo>
                  <a:pt x="0" y="0"/>
                </a:moveTo>
                <a:lnTo>
                  <a:pt x="4874355" y="0"/>
                </a:lnTo>
                <a:lnTo>
                  <a:pt x="4937337" y="69271"/>
                </a:lnTo>
                <a:cubicBezTo>
                  <a:pt x="5647863" y="929100"/>
                  <a:pt x="6087332" y="2116944"/>
                  <a:pt x="6087332" y="3429000"/>
                </a:cubicBezTo>
                <a:cubicBezTo>
                  <a:pt x="6087332" y="4741056"/>
                  <a:pt x="5647863" y="5928900"/>
                  <a:pt x="4937337" y="6788730"/>
                </a:cubicBezTo>
                <a:lnTo>
                  <a:pt x="4874355"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 name="Title 1">
            <a:extLst>
              <a:ext uri="{FF2B5EF4-FFF2-40B4-BE49-F238E27FC236}">
                <a16:creationId xmlns:a16="http://schemas.microsoft.com/office/drawing/2014/main" id="{07BB3D79-2ED0-87E1-16FF-85B041AB5A60}"/>
              </a:ext>
            </a:extLst>
          </p:cNvPr>
          <p:cNvSpPr>
            <a:spLocks noGrp="1"/>
          </p:cNvSpPr>
          <p:nvPr>
            <p:ph type="title"/>
          </p:nvPr>
        </p:nvSpPr>
        <p:spPr>
          <a:xfrm>
            <a:off x="25112" y="316463"/>
            <a:ext cx="4832802" cy="1243584"/>
          </a:xfrm>
        </p:spPr>
        <p:txBody>
          <a:bodyPr>
            <a:noAutofit/>
          </a:bodyPr>
          <a:lstStyle/>
          <a:p>
            <a:r>
              <a:rPr lang="en-US" dirty="0">
                <a:latin typeface="Times New Roman" panose="02020603050405020304" pitchFamily="18" charset="0"/>
                <a:cs typeface="Times New Roman" panose="02020603050405020304" pitchFamily="18" charset="0"/>
              </a:rPr>
              <a:t>Southern Colonial Life Demographic</a:t>
            </a:r>
          </a:p>
        </p:txBody>
      </p:sp>
      <p:sp>
        <p:nvSpPr>
          <p:cNvPr id="59" name="Rectangle 58">
            <a:extLst>
              <a:ext uri="{FF2B5EF4-FFF2-40B4-BE49-F238E27FC236}">
                <a16:creationId xmlns:a16="http://schemas.microsoft.com/office/drawing/2014/main" id="{75C56826-D4E5-42ED-8529-079651CB30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52144"/>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useBgFill="1">
        <p:nvSpPr>
          <p:cNvPr id="61" name="Rectangle 60">
            <a:extLst>
              <a:ext uri="{FF2B5EF4-FFF2-40B4-BE49-F238E27FC236}">
                <a16:creationId xmlns:a16="http://schemas.microsoft.com/office/drawing/2014/main" id="{82095FCE-EF05-4443-B97A-85DEE3A5CA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9544" y="2194560"/>
            <a:ext cx="4892040" cy="18288"/>
          </a:xfrm>
          <a:prstGeom prst="rect">
            <a:avLst/>
          </a:prstGeom>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3" name="Rectangle 62">
            <a:extLst>
              <a:ext uri="{FF2B5EF4-FFF2-40B4-BE49-F238E27FC236}">
                <a16:creationId xmlns:a16="http://schemas.microsoft.com/office/drawing/2014/main" id="{CA00AE6B-AA30-4CF8-BA6F-339B780AD7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9544" y="2194560"/>
            <a:ext cx="48920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2518CBB0-DF93-EE1A-5444-51EE074588AE}"/>
              </a:ext>
            </a:extLst>
          </p:cNvPr>
          <p:cNvSpPr>
            <a:spLocks noGrp="1"/>
          </p:cNvSpPr>
          <p:nvPr>
            <p:ph idx="1"/>
          </p:nvPr>
        </p:nvSpPr>
        <p:spPr>
          <a:xfrm>
            <a:off x="448056" y="2512611"/>
            <a:ext cx="4832803" cy="3943848"/>
          </a:xfrm>
        </p:spPr>
        <p:txBody>
          <a:bodyPr>
            <a:noAutofit/>
          </a:bodyPr>
          <a:lstStyle/>
          <a:p>
            <a:r>
              <a:rPr lang="en-US" sz="3200" dirty="0">
                <a:latin typeface="Times New Roman" panose="02020603050405020304" pitchFamily="18" charset="0"/>
                <a:cs typeface="Times New Roman" panose="02020603050405020304" pitchFamily="18" charset="0"/>
              </a:rPr>
              <a:t>Wealthy plantation owners (Puritans &amp; Quakers)</a:t>
            </a:r>
          </a:p>
          <a:p>
            <a:r>
              <a:rPr lang="en-US" sz="3200" dirty="0">
                <a:latin typeface="Times New Roman" panose="02020603050405020304" pitchFamily="18" charset="0"/>
                <a:cs typeface="Times New Roman" panose="02020603050405020304" pitchFamily="18" charset="0"/>
              </a:rPr>
              <a:t> enslaved Africans </a:t>
            </a:r>
          </a:p>
          <a:p>
            <a:r>
              <a:rPr lang="en-US" sz="3200" dirty="0">
                <a:latin typeface="Times New Roman" panose="02020603050405020304" pitchFamily="18" charset="0"/>
                <a:cs typeface="Times New Roman" panose="02020603050405020304" pitchFamily="18" charset="0"/>
              </a:rPr>
              <a:t>Service indenture (small farmers).</a:t>
            </a:r>
          </a:p>
          <a:p>
            <a:r>
              <a:rPr lang="en-US" sz="3200" dirty="0">
                <a:latin typeface="Times New Roman" panose="02020603050405020304" pitchFamily="18" charset="0"/>
                <a:cs typeface="Times New Roman" panose="02020603050405020304" pitchFamily="18" charset="0"/>
              </a:rPr>
              <a:t> Social structure was hierarchical.</a:t>
            </a:r>
          </a:p>
        </p:txBody>
      </p:sp>
      <p:sp>
        <p:nvSpPr>
          <p:cNvPr id="6" name="TextBox 5">
            <a:extLst>
              <a:ext uri="{FF2B5EF4-FFF2-40B4-BE49-F238E27FC236}">
                <a16:creationId xmlns:a16="http://schemas.microsoft.com/office/drawing/2014/main" id="{A8E3330B-D37A-7386-FDA5-F461E4A6537E}"/>
              </a:ext>
            </a:extLst>
          </p:cNvPr>
          <p:cNvSpPr txBox="1"/>
          <p:nvPr/>
        </p:nvSpPr>
        <p:spPr>
          <a:xfrm>
            <a:off x="9581990" y="6657945"/>
            <a:ext cx="2610010"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5" tooltip="https://englishpearance.blogspot.com/2013/10/">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6" tooltip="https://creativecommons.org/licenses/by-nc-nd/3.0/">
                  <a:extLst>
                    <a:ext uri="{A12FA001-AC4F-418D-AE19-62706E023703}">
                      <ahyp:hlinkClr xmlns:ahyp="http://schemas.microsoft.com/office/drawing/2018/hyperlinkcolor" val="tx"/>
                    </a:ext>
                  </a:extLst>
                </a:hlinkClick>
              </a:rPr>
              <a:t>CC BY-NC-ND</a:t>
            </a:r>
            <a:endParaRPr lang="en-US" sz="700">
              <a:solidFill>
                <a:srgbClr val="FFFFFF"/>
              </a:solidFill>
            </a:endParaRPr>
          </a:p>
        </p:txBody>
      </p:sp>
    </p:spTree>
    <p:extLst>
      <p:ext uri="{BB962C8B-B14F-4D97-AF65-F5344CB8AC3E}">
        <p14:creationId xmlns:p14="http://schemas.microsoft.com/office/powerpoint/2010/main" val="2368957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417857D-4188-6A00-D074-1F2AA3F6E9BE}"/>
            </a:ext>
          </a:extLst>
        </p:cNvPr>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The image depicts a solemn scene of Founding Fathers gathered in the House of Representatives, some engaged in discussion, while others listen intently.&#10;&#10;AI-generated content may be incorrect.">
            <a:extLst>
              <a:ext uri="{FF2B5EF4-FFF2-40B4-BE49-F238E27FC236}">
                <a16:creationId xmlns:a16="http://schemas.microsoft.com/office/drawing/2014/main" id="{DF40F9E9-557B-D694-D6F3-4C5AD397D000}"/>
              </a:ext>
            </a:extLst>
          </p:cNvPr>
          <p:cNvPicPr>
            <a:picLocks noChangeAspect="1"/>
          </p:cNvPicPr>
          <p:nvPr/>
        </p:nvPicPr>
        <p:blipFill>
          <a:blip r:embed="rId3"/>
          <a:srcRect l="14376" r="11599"/>
          <a:stretch>
            <a:fillRect/>
          </a:stretch>
        </p:blipFill>
        <p:spPr>
          <a:xfrm>
            <a:off x="2555441" y="0"/>
            <a:ext cx="9669642" cy="6857990"/>
          </a:xfrm>
          <a:prstGeom prst="rect">
            <a:avLst/>
          </a:prstGeom>
        </p:spPr>
      </p:pic>
      <p:sp>
        <p:nvSpPr>
          <p:cNvPr id="14" name="Rectangle 13">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09B4B037-EEFE-A07C-274D-F90026A96016}"/>
              </a:ext>
            </a:extLst>
          </p:cNvPr>
          <p:cNvSpPr>
            <a:spLocks noGrp="1"/>
          </p:cNvSpPr>
          <p:nvPr>
            <p:ph type="title"/>
          </p:nvPr>
        </p:nvSpPr>
        <p:spPr>
          <a:xfrm>
            <a:off x="-4" y="118635"/>
            <a:ext cx="4357319" cy="1899912"/>
          </a:xfrm>
        </p:spPr>
        <p:txBody>
          <a:bodyPr>
            <a:normAutofit/>
          </a:bodyPr>
          <a:lstStyle/>
          <a:p>
            <a:r>
              <a:rPr lang="en-US" sz="4000" dirty="0">
                <a:latin typeface="Times New Roman" panose="02020603050405020304" pitchFamily="18" charset="0"/>
                <a:cs typeface="Times New Roman" panose="02020603050405020304" pitchFamily="18" charset="0"/>
              </a:rPr>
              <a:t>Southern Colonial Life Government</a:t>
            </a:r>
          </a:p>
        </p:txBody>
      </p:sp>
      <p:sp>
        <p:nvSpPr>
          <p:cNvPr id="3" name="Content Placeholder 2">
            <a:extLst>
              <a:ext uri="{FF2B5EF4-FFF2-40B4-BE49-F238E27FC236}">
                <a16:creationId xmlns:a16="http://schemas.microsoft.com/office/drawing/2014/main" id="{F9D106D4-5EB8-D9E6-8CF2-A5686EB7043F}"/>
              </a:ext>
            </a:extLst>
          </p:cNvPr>
          <p:cNvSpPr>
            <a:spLocks noGrp="1"/>
          </p:cNvSpPr>
          <p:nvPr>
            <p:ph idx="1"/>
          </p:nvPr>
        </p:nvSpPr>
        <p:spPr>
          <a:xfrm>
            <a:off x="0" y="3115238"/>
            <a:ext cx="4731026" cy="3742752"/>
          </a:xfrm>
        </p:spPr>
        <p:txBody>
          <a:bodyPr>
            <a:noAutofit/>
          </a:bodyPr>
          <a:lstStyle/>
          <a:p>
            <a:r>
              <a:rPr lang="en-US" sz="3000" dirty="0">
                <a:latin typeface="Times New Roman" panose="02020603050405020304" pitchFamily="18" charset="0"/>
                <a:cs typeface="Times New Roman" panose="02020603050405020304" pitchFamily="18" charset="0"/>
              </a:rPr>
              <a:t>Plantation owners often held power. </a:t>
            </a:r>
          </a:p>
          <a:p>
            <a:r>
              <a:rPr lang="en-US" sz="3000" dirty="0">
                <a:latin typeface="Times New Roman" panose="02020603050405020304" pitchFamily="18" charset="0"/>
                <a:cs typeface="Times New Roman" panose="02020603050405020304" pitchFamily="18" charset="0"/>
              </a:rPr>
              <a:t>The House of Burgesses</a:t>
            </a:r>
          </a:p>
          <a:p>
            <a:r>
              <a:rPr lang="en-US" sz="3000" dirty="0">
                <a:latin typeface="Times New Roman" panose="02020603050405020304" pitchFamily="18" charset="0"/>
                <a:cs typeface="Times New Roman" panose="02020603050405020304" pitchFamily="18" charset="0"/>
              </a:rPr>
              <a:t>Colonies run for the profit of the Joint-Stock Company or the Proprietors.</a:t>
            </a:r>
          </a:p>
          <a:p>
            <a:endParaRPr lang="en-US" sz="3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405651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Close up of book pages">
            <a:extLst>
              <a:ext uri="{FF2B5EF4-FFF2-40B4-BE49-F238E27FC236}">
                <a16:creationId xmlns:a16="http://schemas.microsoft.com/office/drawing/2014/main" id="{BFDC76FA-82F1-684C-095A-E7F0A1CCDB84}"/>
              </a:ext>
            </a:extLst>
          </p:cNvPr>
          <p:cNvPicPr>
            <a:picLocks noChangeAspect="1"/>
          </p:cNvPicPr>
          <p:nvPr/>
        </p:nvPicPr>
        <p:blipFill>
          <a:blip r:embed="rId2"/>
          <a:srcRect t="5436"/>
          <a:stretch>
            <a:fillRect/>
          </a:stretch>
        </p:blipFill>
        <p:spPr>
          <a:xfrm>
            <a:off x="2522358" y="10"/>
            <a:ext cx="9669642" cy="6857990"/>
          </a:xfrm>
          <a:prstGeom prst="rect">
            <a:avLst/>
          </a:prstGeom>
        </p:spPr>
      </p:pic>
      <p:sp>
        <p:nvSpPr>
          <p:cNvPr id="10" name="Rectangle 9">
            <a:extLst>
              <a:ext uri="{FF2B5EF4-FFF2-40B4-BE49-F238E27FC236}">
                <a16:creationId xmlns:a16="http://schemas.microsoft.com/office/drawing/2014/main" id="{178FB36B-5BFE-42CA-BC60-1115E0D95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7E32897A-A152-41F4-0AB1-255B1156356B}"/>
              </a:ext>
            </a:extLst>
          </p:cNvPr>
          <p:cNvSpPr>
            <a:spLocks noGrp="1"/>
          </p:cNvSpPr>
          <p:nvPr>
            <p:ph type="title"/>
          </p:nvPr>
        </p:nvSpPr>
        <p:spPr>
          <a:xfrm>
            <a:off x="952228" y="743447"/>
            <a:ext cx="3973385" cy="3692028"/>
          </a:xfrm>
          <a:noFill/>
        </p:spPr>
        <p:txBody>
          <a:bodyPr vert="horz" lIns="91440" tIns="45720" rIns="91440" bIns="45720" rtlCol="0" anchor="b">
            <a:normAutofit/>
          </a:bodyPr>
          <a:lstStyle/>
          <a:p>
            <a:r>
              <a:rPr lang="en-US" sz="5200" dirty="0"/>
              <a:t>Storyboard Conflict of the Colonies, </a:t>
            </a:r>
            <a:br>
              <a:rPr lang="en-US" sz="5200" dirty="0"/>
            </a:br>
            <a:r>
              <a:rPr lang="en-US" sz="5200" dirty="0"/>
              <a:t>text page 98</a:t>
            </a:r>
            <a:br>
              <a:rPr lang="en-US" sz="5200"/>
            </a:br>
            <a:r>
              <a:rPr lang="en-US" sz="5200"/>
              <a:t>Assignment</a:t>
            </a:r>
          </a:p>
        </p:txBody>
      </p:sp>
    </p:spTree>
    <p:extLst>
      <p:ext uri="{BB962C8B-B14F-4D97-AF65-F5344CB8AC3E}">
        <p14:creationId xmlns:p14="http://schemas.microsoft.com/office/powerpoint/2010/main" val="98602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n illustration depicts Ethan, a boy in colonial Boston, tasked with delivering important papers and secret messages to the Sons of Liberty for a meeting at the Old South Church.&#10;&#10;AI-generated content may be incorrect.">
            <a:extLst>
              <a:ext uri="{FF2B5EF4-FFF2-40B4-BE49-F238E27FC236}">
                <a16:creationId xmlns:a16="http://schemas.microsoft.com/office/drawing/2014/main" id="{CDA3380F-2AB6-A71E-43A5-EA393106D64E}"/>
              </a:ext>
            </a:extLst>
          </p:cNvPr>
          <p:cNvPicPr>
            <a:picLocks noChangeAspect="1"/>
          </p:cNvPicPr>
          <p:nvPr/>
        </p:nvPicPr>
        <p:blipFill>
          <a:blip r:embed="rId2"/>
          <a:stretch>
            <a:fillRect/>
          </a:stretch>
        </p:blipFill>
        <p:spPr>
          <a:xfrm>
            <a:off x="-282585" y="78351"/>
            <a:ext cx="3975019" cy="6023427"/>
          </a:xfrm>
          <a:prstGeom prst="rect">
            <a:avLst/>
          </a:prstGeom>
        </p:spPr>
      </p:pic>
      <p:sp>
        <p:nvSpPr>
          <p:cNvPr id="10" name="TextBox 9">
            <a:extLst>
              <a:ext uri="{FF2B5EF4-FFF2-40B4-BE49-F238E27FC236}">
                <a16:creationId xmlns:a16="http://schemas.microsoft.com/office/drawing/2014/main" id="{3E0C6BF6-BE2F-0D4D-BE00-6E9AFA125708}"/>
              </a:ext>
            </a:extLst>
          </p:cNvPr>
          <p:cNvSpPr txBox="1"/>
          <p:nvPr/>
        </p:nvSpPr>
        <p:spPr>
          <a:xfrm>
            <a:off x="174172" y="6157600"/>
            <a:ext cx="1367245" cy="369332"/>
          </a:xfrm>
          <a:prstGeom prst="rect">
            <a:avLst/>
          </a:prstGeom>
          <a:noFill/>
        </p:spPr>
        <p:txBody>
          <a:bodyPr wrap="square" rtlCol="0">
            <a:spAutoFit/>
          </a:bodyPr>
          <a:lstStyle/>
          <a:p>
            <a:r>
              <a:rPr lang="en-US" dirty="0"/>
              <a:t>Figure 1</a:t>
            </a:r>
          </a:p>
        </p:txBody>
      </p:sp>
      <p:pic>
        <p:nvPicPr>
          <p:cNvPr id="12" name="Picture 11" descr="An illustration depicting a dame school setting, with children learning to read and write, while the teacher, Ethan, informs them about the new tea tax and three ships carrying tea in the harbor.&#10;&#10;AI-generated content may be incorrect.">
            <a:extLst>
              <a:ext uri="{FF2B5EF4-FFF2-40B4-BE49-F238E27FC236}">
                <a16:creationId xmlns:a16="http://schemas.microsoft.com/office/drawing/2014/main" id="{23A39859-28E5-9E01-0D6A-EF0E05818EA0}"/>
              </a:ext>
            </a:extLst>
          </p:cNvPr>
          <p:cNvPicPr>
            <a:picLocks noChangeAspect="1"/>
          </p:cNvPicPr>
          <p:nvPr/>
        </p:nvPicPr>
        <p:blipFill>
          <a:blip r:embed="rId3"/>
          <a:stretch>
            <a:fillRect/>
          </a:stretch>
        </p:blipFill>
        <p:spPr>
          <a:xfrm>
            <a:off x="4089796" y="78351"/>
            <a:ext cx="4226891" cy="6023426"/>
          </a:xfrm>
          <a:prstGeom prst="rect">
            <a:avLst/>
          </a:prstGeom>
        </p:spPr>
      </p:pic>
      <p:pic>
        <p:nvPicPr>
          <p:cNvPr id="14" name="Picture 13" descr="An image depicts a basket trader in a tavern, observing the tension between Patriots and Loyalists, while mourning her lost possessions.&#10;&#10;AI-generated content may be incorrect.">
            <a:extLst>
              <a:ext uri="{FF2B5EF4-FFF2-40B4-BE49-F238E27FC236}">
                <a16:creationId xmlns:a16="http://schemas.microsoft.com/office/drawing/2014/main" id="{FAD231FB-C962-7DF0-96C6-D62424F87083}"/>
              </a:ext>
            </a:extLst>
          </p:cNvPr>
          <p:cNvPicPr>
            <a:picLocks noChangeAspect="1"/>
          </p:cNvPicPr>
          <p:nvPr/>
        </p:nvPicPr>
        <p:blipFill>
          <a:blip r:embed="rId4"/>
          <a:stretch>
            <a:fillRect/>
          </a:stretch>
        </p:blipFill>
        <p:spPr>
          <a:xfrm>
            <a:off x="8435340" y="78351"/>
            <a:ext cx="3615558" cy="6023425"/>
          </a:xfrm>
          <a:prstGeom prst="rect">
            <a:avLst/>
          </a:prstGeom>
        </p:spPr>
      </p:pic>
      <p:sp>
        <p:nvSpPr>
          <p:cNvPr id="15" name="TextBox 14">
            <a:extLst>
              <a:ext uri="{FF2B5EF4-FFF2-40B4-BE49-F238E27FC236}">
                <a16:creationId xmlns:a16="http://schemas.microsoft.com/office/drawing/2014/main" id="{CF9EC764-2625-564E-8F1A-1C47D81B6D05}"/>
              </a:ext>
            </a:extLst>
          </p:cNvPr>
          <p:cNvSpPr txBox="1"/>
          <p:nvPr/>
        </p:nvSpPr>
        <p:spPr>
          <a:xfrm>
            <a:off x="5299165" y="6168735"/>
            <a:ext cx="1367245" cy="369332"/>
          </a:xfrm>
          <a:prstGeom prst="rect">
            <a:avLst/>
          </a:prstGeom>
          <a:noFill/>
        </p:spPr>
        <p:txBody>
          <a:bodyPr wrap="square" rtlCol="0">
            <a:spAutoFit/>
          </a:bodyPr>
          <a:lstStyle/>
          <a:p>
            <a:r>
              <a:rPr lang="en-US" dirty="0"/>
              <a:t>Figure 2</a:t>
            </a:r>
          </a:p>
        </p:txBody>
      </p:sp>
      <p:sp>
        <p:nvSpPr>
          <p:cNvPr id="16" name="TextBox 15">
            <a:extLst>
              <a:ext uri="{FF2B5EF4-FFF2-40B4-BE49-F238E27FC236}">
                <a16:creationId xmlns:a16="http://schemas.microsoft.com/office/drawing/2014/main" id="{D012E571-6C8D-6C1C-72D2-7DA9FFB71E39}"/>
              </a:ext>
            </a:extLst>
          </p:cNvPr>
          <p:cNvSpPr txBox="1"/>
          <p:nvPr/>
        </p:nvSpPr>
        <p:spPr>
          <a:xfrm>
            <a:off x="9409612" y="6249040"/>
            <a:ext cx="1367245" cy="369332"/>
          </a:xfrm>
          <a:prstGeom prst="rect">
            <a:avLst/>
          </a:prstGeom>
          <a:noFill/>
        </p:spPr>
        <p:txBody>
          <a:bodyPr wrap="square" rtlCol="0">
            <a:spAutoFit/>
          </a:bodyPr>
          <a:lstStyle/>
          <a:p>
            <a:r>
              <a:rPr lang="en-US" dirty="0"/>
              <a:t>Figure 3</a:t>
            </a:r>
          </a:p>
        </p:txBody>
      </p:sp>
    </p:spTree>
    <p:extLst>
      <p:ext uri="{BB962C8B-B14F-4D97-AF65-F5344CB8AC3E}">
        <p14:creationId xmlns:p14="http://schemas.microsoft.com/office/powerpoint/2010/main" val="40004853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C3CBC7-95C8-5F62-1EA4-1335BD95DBBD}"/>
            </a:ext>
          </a:extLst>
        </p:cNvPr>
        <p:cNvGrpSpPr/>
        <p:nvPr/>
      </p:nvGrpSpPr>
      <p:grpSpPr>
        <a:xfrm>
          <a:off x="0" y="0"/>
          <a:ext cx="0" cy="0"/>
          <a:chOff x="0" y="0"/>
          <a:chExt cx="0" cy="0"/>
        </a:xfrm>
      </p:grpSpPr>
      <p:sp>
        <p:nvSpPr>
          <p:cNvPr id="10" name="TextBox 9">
            <a:extLst>
              <a:ext uri="{FF2B5EF4-FFF2-40B4-BE49-F238E27FC236}">
                <a16:creationId xmlns:a16="http://schemas.microsoft.com/office/drawing/2014/main" id="{24C2C710-C3F4-C2BF-6929-23C9C72648D9}"/>
              </a:ext>
            </a:extLst>
          </p:cNvPr>
          <p:cNvSpPr txBox="1"/>
          <p:nvPr/>
        </p:nvSpPr>
        <p:spPr>
          <a:xfrm>
            <a:off x="365761" y="6278287"/>
            <a:ext cx="1367245" cy="369332"/>
          </a:xfrm>
          <a:prstGeom prst="rect">
            <a:avLst/>
          </a:prstGeom>
          <a:noFill/>
        </p:spPr>
        <p:txBody>
          <a:bodyPr wrap="square" rtlCol="0">
            <a:spAutoFit/>
          </a:bodyPr>
          <a:lstStyle/>
          <a:p>
            <a:r>
              <a:rPr lang="en-US" dirty="0"/>
              <a:t>Figure 4</a:t>
            </a:r>
          </a:p>
        </p:txBody>
      </p:sp>
      <p:sp>
        <p:nvSpPr>
          <p:cNvPr id="15" name="TextBox 14">
            <a:extLst>
              <a:ext uri="{FF2B5EF4-FFF2-40B4-BE49-F238E27FC236}">
                <a16:creationId xmlns:a16="http://schemas.microsoft.com/office/drawing/2014/main" id="{CB0A4DDB-DF9D-1C00-95B6-99C5C8E606D9}"/>
              </a:ext>
            </a:extLst>
          </p:cNvPr>
          <p:cNvSpPr txBox="1"/>
          <p:nvPr/>
        </p:nvSpPr>
        <p:spPr>
          <a:xfrm>
            <a:off x="4887686" y="6455895"/>
            <a:ext cx="1367245" cy="369332"/>
          </a:xfrm>
          <a:prstGeom prst="rect">
            <a:avLst/>
          </a:prstGeom>
          <a:noFill/>
        </p:spPr>
        <p:txBody>
          <a:bodyPr wrap="square" rtlCol="0">
            <a:spAutoFit/>
          </a:bodyPr>
          <a:lstStyle/>
          <a:p>
            <a:r>
              <a:rPr lang="en-US" dirty="0"/>
              <a:t>Figure 5</a:t>
            </a:r>
          </a:p>
        </p:txBody>
      </p:sp>
      <p:sp>
        <p:nvSpPr>
          <p:cNvPr id="16" name="TextBox 15">
            <a:extLst>
              <a:ext uri="{FF2B5EF4-FFF2-40B4-BE49-F238E27FC236}">
                <a16:creationId xmlns:a16="http://schemas.microsoft.com/office/drawing/2014/main" id="{7C632E9E-87D3-3511-79C9-A697543A3A5B}"/>
              </a:ext>
            </a:extLst>
          </p:cNvPr>
          <p:cNvSpPr txBox="1"/>
          <p:nvPr/>
        </p:nvSpPr>
        <p:spPr>
          <a:xfrm>
            <a:off x="9409611" y="6455895"/>
            <a:ext cx="1367245" cy="369332"/>
          </a:xfrm>
          <a:prstGeom prst="rect">
            <a:avLst/>
          </a:prstGeom>
          <a:noFill/>
        </p:spPr>
        <p:txBody>
          <a:bodyPr wrap="square" rtlCol="0">
            <a:spAutoFit/>
          </a:bodyPr>
          <a:lstStyle/>
          <a:p>
            <a:r>
              <a:rPr lang="en-US" dirty="0"/>
              <a:t>Figure 6</a:t>
            </a:r>
          </a:p>
        </p:txBody>
      </p:sp>
      <p:pic>
        <p:nvPicPr>
          <p:cNvPr id="3" name="Picture 2" descr="A scene depicting Ethan handing over a paper to a blacksmith who is in the process of enslaving an African man, who is being made to work, while discussing themes of tea, taxes, and freedom.&#10;&#10;AI-generated content may be incorrect.">
            <a:extLst>
              <a:ext uri="{FF2B5EF4-FFF2-40B4-BE49-F238E27FC236}">
                <a16:creationId xmlns:a16="http://schemas.microsoft.com/office/drawing/2014/main" id="{11DB6D40-CE88-22CD-7B14-8541CA05E48D}"/>
              </a:ext>
            </a:extLst>
          </p:cNvPr>
          <p:cNvPicPr>
            <a:picLocks noChangeAspect="1"/>
          </p:cNvPicPr>
          <p:nvPr/>
        </p:nvPicPr>
        <p:blipFill>
          <a:blip r:embed="rId2"/>
          <a:srcRect t="1248"/>
          <a:stretch>
            <a:fillRect/>
          </a:stretch>
        </p:blipFill>
        <p:spPr>
          <a:xfrm>
            <a:off x="23754" y="78350"/>
            <a:ext cx="3732907" cy="6199937"/>
          </a:xfrm>
          <a:prstGeom prst="rect">
            <a:avLst/>
          </a:prstGeom>
        </p:spPr>
      </p:pic>
      <p:pic>
        <p:nvPicPr>
          <p:cNvPr id="5" name="Picture 4" descr="An illustration depicts a historical meeting at the Old South Meeting House, where the Sons of Liberty are depicted as being unsuccessful in their efforts to galvanize action for the American cause.&#10;&#10;AI-generated content may be incorrect.">
            <a:extLst>
              <a:ext uri="{FF2B5EF4-FFF2-40B4-BE49-F238E27FC236}">
                <a16:creationId xmlns:a16="http://schemas.microsoft.com/office/drawing/2014/main" id="{B3DDAF9F-D80B-130D-8909-8E118E68C624}"/>
              </a:ext>
            </a:extLst>
          </p:cNvPr>
          <p:cNvPicPr>
            <a:picLocks noChangeAspect="1"/>
          </p:cNvPicPr>
          <p:nvPr/>
        </p:nvPicPr>
        <p:blipFill>
          <a:blip r:embed="rId3"/>
          <a:srcRect b="2847"/>
          <a:stretch>
            <a:fillRect/>
          </a:stretch>
        </p:blipFill>
        <p:spPr>
          <a:xfrm>
            <a:off x="3919557" y="78350"/>
            <a:ext cx="4352886" cy="6170690"/>
          </a:xfrm>
          <a:prstGeom prst="rect">
            <a:avLst/>
          </a:prstGeom>
        </p:spPr>
      </p:pic>
      <p:pic>
        <p:nvPicPr>
          <p:cNvPr id="7" name="Picture 6" descr="Ethan, a member of the Sons of Liberty, participates in the Boston Tea Party by throwing tea chests overboard as a protest against the Tea Tax.&#10;&#10;AI-generated content may be incorrect.">
            <a:extLst>
              <a:ext uri="{FF2B5EF4-FFF2-40B4-BE49-F238E27FC236}">
                <a16:creationId xmlns:a16="http://schemas.microsoft.com/office/drawing/2014/main" id="{FC954A45-84F0-310C-1FE2-D4FEDAC22F2E}"/>
              </a:ext>
            </a:extLst>
          </p:cNvPr>
          <p:cNvPicPr>
            <a:picLocks noChangeAspect="1"/>
          </p:cNvPicPr>
          <p:nvPr/>
        </p:nvPicPr>
        <p:blipFill>
          <a:blip r:embed="rId4"/>
          <a:stretch>
            <a:fillRect/>
          </a:stretch>
        </p:blipFill>
        <p:spPr>
          <a:xfrm>
            <a:off x="8388091" y="78350"/>
            <a:ext cx="3780155" cy="6170690"/>
          </a:xfrm>
          <a:prstGeom prst="rect">
            <a:avLst/>
          </a:prstGeom>
        </p:spPr>
      </p:pic>
    </p:spTree>
    <p:extLst>
      <p:ext uri="{BB962C8B-B14F-4D97-AF65-F5344CB8AC3E}">
        <p14:creationId xmlns:p14="http://schemas.microsoft.com/office/powerpoint/2010/main" val="5379610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37D47C-6BD9-7E14-4C89-41BB34EF2ABD}"/>
              </a:ext>
            </a:extLst>
          </p:cNvPr>
          <p:cNvSpPr>
            <a:spLocks noGrp="1"/>
          </p:cNvSpPr>
          <p:nvPr>
            <p:ph type="title"/>
          </p:nvPr>
        </p:nvSpPr>
        <p:spPr>
          <a:xfrm>
            <a:off x="655320" y="2352951"/>
            <a:ext cx="10515600" cy="1325563"/>
          </a:xfrm>
        </p:spPr>
        <p:txBody>
          <a:bodyPr>
            <a:noAutofit/>
          </a:bodyPr>
          <a:lstStyle/>
          <a:p>
            <a:r>
              <a:rPr lang="en-US" sz="9600" dirty="0">
                <a:latin typeface="Times New Roman" panose="02020603050405020304" pitchFamily="18" charset="0"/>
                <a:cs typeface="Times New Roman" panose="02020603050405020304" pitchFamily="18" charset="0"/>
              </a:rPr>
              <a:t>STOP NEXT Lesson</a:t>
            </a:r>
          </a:p>
        </p:txBody>
      </p:sp>
    </p:spTree>
    <p:extLst>
      <p:ext uri="{BB962C8B-B14F-4D97-AF65-F5344CB8AC3E}">
        <p14:creationId xmlns:p14="http://schemas.microsoft.com/office/powerpoint/2010/main" val="6643718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7960BB-FF34-BD6E-9C29-CD8FF68AACD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0557C35D-E91E-C9B3-4284-F1CAFA737EDB}"/>
              </a:ext>
            </a:extLst>
          </p:cNvPr>
          <p:cNvSpPr>
            <a:spLocks noGrp="1"/>
          </p:cNvSpPr>
          <p:nvPr>
            <p:ph idx="1"/>
          </p:nvPr>
        </p:nvSpPr>
        <p:spPr/>
        <p:txBody>
          <a:bodyPr/>
          <a:lstStyle/>
          <a:p>
            <a:endParaRPr lang="en-US" dirty="0"/>
          </a:p>
        </p:txBody>
      </p:sp>
      <p:pic>
        <p:nvPicPr>
          <p:cNvPr id="14" name="Picture 13" descr="The image depicts a timeline from 1794 to 1854, highlighting significant events related to slavery and abolitionism in the United States, including the publication of Uncle Tom's Cabin, Nat Turner's rebellion, and the influence of figures like Charles C. Walker and Eli Whitney.&#10;&#10;AI-generated content may be incorrect.">
            <a:extLst>
              <a:ext uri="{FF2B5EF4-FFF2-40B4-BE49-F238E27FC236}">
                <a16:creationId xmlns:a16="http://schemas.microsoft.com/office/drawing/2014/main" id="{43C25B3E-A326-CBE7-75F4-1F2AEB4805C3}"/>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0" y="79441"/>
            <a:ext cx="12044150" cy="6778559"/>
          </a:xfrm>
          <a:prstGeom prst="rect">
            <a:avLst/>
          </a:prstGeom>
        </p:spPr>
      </p:pic>
      <p:sp>
        <p:nvSpPr>
          <p:cNvPr id="15" name="TextBox 14">
            <a:extLst>
              <a:ext uri="{FF2B5EF4-FFF2-40B4-BE49-F238E27FC236}">
                <a16:creationId xmlns:a16="http://schemas.microsoft.com/office/drawing/2014/main" id="{B71BC627-1236-F114-D554-F2DD70AA9B80}"/>
              </a:ext>
            </a:extLst>
          </p:cNvPr>
          <p:cNvSpPr txBox="1"/>
          <p:nvPr/>
        </p:nvSpPr>
        <p:spPr>
          <a:xfrm>
            <a:off x="6819235" y="-3879406"/>
            <a:ext cx="2833903" cy="369332"/>
          </a:xfrm>
          <a:prstGeom prst="rect">
            <a:avLst/>
          </a:prstGeom>
          <a:noFill/>
        </p:spPr>
        <p:txBody>
          <a:bodyPr wrap="square" rtlCol="0">
            <a:spAutoFit/>
          </a:bodyPr>
          <a:lstStyle/>
          <a:p>
            <a:r>
              <a:rPr lang="en-US" sz="900">
                <a:hlinkClick r:id="rId3" tooltip="https://philschatz.com/us-history-book/contents/m50064.html"/>
              </a:rPr>
              <a:t>This Photo</a:t>
            </a:r>
            <a:r>
              <a:rPr lang="en-US" sz="900"/>
              <a:t> by Unknown Author is licensed under </a:t>
            </a:r>
            <a:r>
              <a:rPr lang="en-US" sz="900">
                <a:hlinkClick r:id="rId4" tooltip="https://creativecommons.org/licenses/by/3.0/"/>
              </a:rPr>
              <a:t>CC BY</a:t>
            </a:r>
            <a:endParaRPr lang="en-US" sz="900"/>
          </a:p>
        </p:txBody>
      </p:sp>
    </p:spTree>
    <p:extLst>
      <p:ext uri="{BB962C8B-B14F-4D97-AF65-F5344CB8AC3E}">
        <p14:creationId xmlns:p14="http://schemas.microsoft.com/office/powerpoint/2010/main" val="91563095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270</TotalTime>
  <Words>1710</Words>
  <Application>Microsoft Office PowerPoint</Application>
  <PresentationFormat>Widescreen</PresentationFormat>
  <Paragraphs>151</Paragraphs>
  <Slides>24</Slides>
  <Notes>15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24</vt:i4>
      </vt:variant>
    </vt:vector>
  </HeadingPairs>
  <TitlesOfParts>
    <vt:vector size="30" baseType="lpstr">
      <vt:lpstr>Aptos</vt:lpstr>
      <vt:lpstr>Aptos Display</vt:lpstr>
      <vt:lpstr>Arial</vt:lpstr>
      <vt:lpstr>Calibri</vt:lpstr>
      <vt:lpstr>Times New Roman</vt:lpstr>
      <vt:lpstr>Office Theme</vt:lpstr>
      <vt:lpstr>The 13th colonies in the 1700s</vt:lpstr>
      <vt:lpstr>PowerPoint Presentation</vt:lpstr>
      <vt:lpstr>13th Colonies</vt:lpstr>
      <vt:lpstr>PowerPoint Presentation</vt:lpstr>
      <vt:lpstr>PowerPoint Presentation</vt:lpstr>
      <vt:lpstr>New England Colonial Life Geography</vt:lpstr>
      <vt:lpstr>New England Colonial Life Economy</vt:lpstr>
      <vt:lpstr>New England Colonial Life Demographic</vt:lpstr>
      <vt:lpstr>New England Colonial Life Government</vt:lpstr>
      <vt:lpstr>PowerPoint Presentation</vt:lpstr>
      <vt:lpstr>Middle Colonial Life Geography</vt:lpstr>
      <vt:lpstr>Middle Colonial Life economy</vt:lpstr>
      <vt:lpstr>Middle Colonial Life Demographic</vt:lpstr>
      <vt:lpstr>Middle Colonial Life Government</vt:lpstr>
      <vt:lpstr>PowerPoint Presentation</vt:lpstr>
      <vt:lpstr>Southern Colonial Life Geography</vt:lpstr>
      <vt:lpstr>Southern Colonial Life Economy</vt:lpstr>
      <vt:lpstr>Southern Colonial Life Demographic</vt:lpstr>
      <vt:lpstr>Southern Colonial Life Government</vt:lpstr>
      <vt:lpstr>Storyboard Conflict of the Colonies,  text page 98 Assignment</vt:lpstr>
      <vt:lpstr>PowerPoint Presentation</vt:lpstr>
      <vt:lpstr>PowerPoint Presentation</vt:lpstr>
      <vt:lpstr>STOP NEXT Lesson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William Rodriguezreyes</dc:creator>
  <cp:lastModifiedBy>William Rodriguezreyes</cp:lastModifiedBy>
  <cp:revision>1</cp:revision>
  <dcterms:created xsi:type="dcterms:W3CDTF">2026-06-05T14:32:06Z</dcterms:created>
  <dcterms:modified xsi:type="dcterms:W3CDTF">2026-06-05T19:17:42Z</dcterms:modified>
</cp:coreProperties>
</file>