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4" r:id="rId2"/>
  </p:sldMasterIdLst>
  <p:notesMasterIdLst>
    <p:notesMasterId r:id="rId128"/>
  </p:notesMasterIdLst>
  <p:sldIdLst>
    <p:sldId id="256" r:id="rId3"/>
    <p:sldId id="261" r:id="rId4"/>
    <p:sldId id="345" r:id="rId5"/>
    <p:sldId id="317" r:id="rId6"/>
    <p:sldId id="301" r:id="rId7"/>
    <p:sldId id="262" r:id="rId8"/>
    <p:sldId id="318" r:id="rId9"/>
    <p:sldId id="263" r:id="rId10"/>
    <p:sldId id="319" r:id="rId11"/>
    <p:sldId id="264" r:id="rId12"/>
    <p:sldId id="320" r:id="rId13"/>
    <p:sldId id="265" r:id="rId14"/>
    <p:sldId id="321" r:id="rId15"/>
    <p:sldId id="266" r:id="rId16"/>
    <p:sldId id="322" r:id="rId17"/>
    <p:sldId id="267" r:id="rId18"/>
    <p:sldId id="323" r:id="rId19"/>
    <p:sldId id="268" r:id="rId20"/>
    <p:sldId id="324" r:id="rId21"/>
    <p:sldId id="269" r:id="rId22"/>
    <p:sldId id="325" r:id="rId23"/>
    <p:sldId id="326" r:id="rId24"/>
    <p:sldId id="270" r:id="rId25"/>
    <p:sldId id="273" r:id="rId26"/>
    <p:sldId id="327" r:id="rId27"/>
    <p:sldId id="274" r:id="rId28"/>
    <p:sldId id="328" r:id="rId29"/>
    <p:sldId id="275" r:id="rId30"/>
    <p:sldId id="329" r:id="rId31"/>
    <p:sldId id="346" r:id="rId32"/>
    <p:sldId id="276" r:id="rId33"/>
    <p:sldId id="277" r:id="rId34"/>
    <p:sldId id="330" r:id="rId35"/>
    <p:sldId id="280" r:id="rId36"/>
    <p:sldId id="331" r:id="rId37"/>
    <p:sldId id="281" r:id="rId38"/>
    <p:sldId id="332" r:id="rId39"/>
    <p:sldId id="282" r:id="rId40"/>
    <p:sldId id="333" r:id="rId41"/>
    <p:sldId id="283" r:id="rId42"/>
    <p:sldId id="334" r:id="rId43"/>
    <p:sldId id="286" r:id="rId44"/>
    <p:sldId id="336" r:id="rId45"/>
    <p:sldId id="347" r:id="rId46"/>
    <p:sldId id="335" r:id="rId47"/>
    <p:sldId id="288" r:id="rId48"/>
    <p:sldId id="337" r:id="rId49"/>
    <p:sldId id="289" r:id="rId50"/>
    <p:sldId id="338" r:id="rId51"/>
    <p:sldId id="290" r:id="rId52"/>
    <p:sldId id="339" r:id="rId53"/>
    <p:sldId id="291" r:id="rId54"/>
    <p:sldId id="340" r:id="rId55"/>
    <p:sldId id="292" r:id="rId56"/>
    <p:sldId id="341" r:id="rId57"/>
    <p:sldId id="293" r:id="rId58"/>
    <p:sldId id="342" r:id="rId59"/>
    <p:sldId id="294" r:id="rId60"/>
    <p:sldId id="343" r:id="rId61"/>
    <p:sldId id="295" r:id="rId62"/>
    <p:sldId id="344" r:id="rId63"/>
    <p:sldId id="296" r:id="rId64"/>
    <p:sldId id="399" r:id="rId65"/>
    <p:sldId id="348" r:id="rId66"/>
    <p:sldId id="357" r:id="rId67"/>
    <p:sldId id="356" r:id="rId68"/>
    <p:sldId id="349" r:id="rId69"/>
    <p:sldId id="350" r:id="rId70"/>
    <p:sldId id="351" r:id="rId71"/>
    <p:sldId id="352" r:id="rId72"/>
    <p:sldId id="353" r:id="rId73"/>
    <p:sldId id="354" r:id="rId74"/>
    <p:sldId id="355" r:id="rId75"/>
    <p:sldId id="358" r:id="rId76"/>
    <p:sldId id="359" r:id="rId77"/>
    <p:sldId id="398" r:id="rId78"/>
    <p:sldId id="361" r:id="rId79"/>
    <p:sldId id="360" r:id="rId80"/>
    <p:sldId id="369" r:id="rId81"/>
    <p:sldId id="363" r:id="rId82"/>
    <p:sldId id="373" r:id="rId83"/>
    <p:sldId id="393" r:id="rId84"/>
    <p:sldId id="394" r:id="rId85"/>
    <p:sldId id="362" r:id="rId86"/>
    <p:sldId id="370" r:id="rId87"/>
    <p:sldId id="364" r:id="rId88"/>
    <p:sldId id="374" r:id="rId89"/>
    <p:sldId id="365" r:id="rId90"/>
    <p:sldId id="371" r:id="rId91"/>
    <p:sldId id="366" r:id="rId92"/>
    <p:sldId id="375" r:id="rId93"/>
    <p:sldId id="367" r:id="rId94"/>
    <p:sldId id="372" r:id="rId95"/>
    <p:sldId id="368" r:id="rId96"/>
    <p:sldId id="376" r:id="rId97"/>
    <p:sldId id="377" r:id="rId98"/>
    <p:sldId id="378" r:id="rId99"/>
    <p:sldId id="379" r:id="rId100"/>
    <p:sldId id="380" r:id="rId101"/>
    <p:sldId id="381" r:id="rId102"/>
    <p:sldId id="382" r:id="rId103"/>
    <p:sldId id="383" r:id="rId104"/>
    <p:sldId id="384" r:id="rId105"/>
    <p:sldId id="385" r:id="rId106"/>
    <p:sldId id="386" r:id="rId107"/>
    <p:sldId id="387" r:id="rId108"/>
    <p:sldId id="388" r:id="rId109"/>
    <p:sldId id="397" r:id="rId110"/>
    <p:sldId id="389" r:id="rId111"/>
    <p:sldId id="390" r:id="rId112"/>
    <p:sldId id="391" r:id="rId113"/>
    <p:sldId id="392" r:id="rId114"/>
    <p:sldId id="395" r:id="rId115"/>
    <p:sldId id="396" r:id="rId116"/>
    <p:sldId id="400" r:id="rId117"/>
    <p:sldId id="401" r:id="rId118"/>
    <p:sldId id="402" r:id="rId119"/>
    <p:sldId id="403" r:id="rId120"/>
    <p:sldId id="404" r:id="rId121"/>
    <p:sldId id="313" r:id="rId122"/>
    <p:sldId id="314" r:id="rId123"/>
    <p:sldId id="257" r:id="rId124"/>
    <p:sldId id="260" r:id="rId125"/>
    <p:sldId id="258" r:id="rId126"/>
    <p:sldId id="315" r:id="rId127"/>
  </p:sldIdLst>
  <p:sldSz cx="18288000" cy="10287000"/>
  <p:notesSz cx="7010400" cy="9296400"/>
  <p:embeddedFontLst>
    <p:embeddedFont>
      <p:font typeface="Bookman Old Style" panose="02050604050505020204" pitchFamily="18" charset="0"/>
      <p:regular r:id="rId129"/>
      <p:bold r:id="rId130"/>
      <p:italic r:id="rId131"/>
      <p:boldItalic r:id="rId132"/>
    </p:embeddedFont>
    <p:embeddedFont>
      <p:font typeface="Codec Pro" panose="020B0604020202020204" charset="0"/>
      <p:regular r:id="rId133"/>
    </p:embeddedFont>
    <p:embeddedFont>
      <p:font typeface="Codec Pro Bold" panose="020B0604020202020204" charset="0"/>
      <p:regular r:id="rId133"/>
      <p:bold r:id="rId133"/>
    </p:embeddedFont>
    <p:embeddedFont>
      <p:font typeface="Gill Sans MT" panose="020B0502020104020203" pitchFamily="34" charset="0"/>
      <p:regular r:id="rId134"/>
      <p:bold r:id="rId135"/>
      <p:italic r:id="rId136"/>
      <p:boldItalic r:id="rId137"/>
    </p:embeddedFont>
    <p:embeddedFont>
      <p:font typeface="Mont Thin" panose="020B0604020202020204" charset="0"/>
      <p:regular r:id="rId138"/>
    </p:embeddedFont>
    <p:embeddedFont>
      <p:font typeface="Wingdings 3" panose="05040102010807070707" pitchFamily="18" charset="2"/>
      <p:regular r:id="rId1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CCFF"/>
    <a:srgbClr val="4262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34866E-612A-4B32-97F7-76CD95CA9FC8}" v="17" dt="2026-05-17T01:05:40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48" autoAdjust="0"/>
  </p:normalViewPr>
  <p:slideViewPr>
    <p:cSldViewPr>
      <p:cViewPr varScale="1">
        <p:scale>
          <a:sx n="63" d="100"/>
          <a:sy n="63" d="100"/>
        </p:scale>
        <p:origin x="11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font" Target="fonts/font10.fntdata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font" Target="fonts/font6.fntdata"/><Relationship Id="rId139" Type="http://schemas.openxmlformats.org/officeDocument/2006/relationships/font" Target="fonts/font11.fntdata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font" Target="fonts/font1.fntdata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presProps" Target="presProps.xml"/><Relationship Id="rId14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font" Target="fonts/font2.fntdata"/><Relationship Id="rId135" Type="http://schemas.openxmlformats.org/officeDocument/2006/relationships/font" Target="fonts/font7.fntdata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font" Target="fonts/font3.fntdata"/><Relationship Id="rId136" Type="http://schemas.openxmlformats.org/officeDocument/2006/relationships/font" Target="fonts/font8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theme" Target="theme/theme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font" Target="fonts/font4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font" Target="fonts/font5.fntdata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Rodriguezreyes" userId="0675fccfff3a8c6c" providerId="LiveId" clId="{69572AC2-A9BC-430F-A41D-7DC067424B68}"/>
    <pc:docChg chg="custSel addSld modSld">
      <pc:chgData name="William Rodriguezreyes" userId="0675fccfff3a8c6c" providerId="LiveId" clId="{69572AC2-A9BC-430F-A41D-7DC067424B68}" dt="2026-05-17T01:07:17.107" v="350" actId="14100"/>
      <pc:docMkLst>
        <pc:docMk/>
      </pc:docMkLst>
      <pc:sldChg chg="addSp modSp new mod">
        <pc:chgData name="William Rodriguezreyes" userId="0675fccfff3a8c6c" providerId="LiveId" clId="{69572AC2-A9BC-430F-A41D-7DC067424B68}" dt="2026-05-17T01:07:17.107" v="350" actId="14100"/>
        <pc:sldMkLst>
          <pc:docMk/>
          <pc:sldMk cId="3059331495" sldId="404"/>
        </pc:sldMkLst>
        <pc:spChg chg="add mod">
          <ac:chgData name="William Rodriguezreyes" userId="0675fccfff3a8c6c" providerId="LiveId" clId="{69572AC2-A9BC-430F-A41D-7DC067424B68}" dt="2026-05-17T00:57:01.636" v="209" actId="1076"/>
          <ac:spMkLst>
            <pc:docMk/>
            <pc:sldMk cId="3059331495" sldId="404"/>
            <ac:spMk id="4" creationId="{0C749323-3113-7C35-8100-B4994B35D3B0}"/>
          </ac:spMkLst>
        </pc:spChg>
        <pc:spChg chg="add mod">
          <ac:chgData name="William Rodriguezreyes" userId="0675fccfff3a8c6c" providerId="LiveId" clId="{69572AC2-A9BC-430F-A41D-7DC067424B68}" dt="2026-05-17T00:57:04.893" v="210" actId="1076"/>
          <ac:spMkLst>
            <pc:docMk/>
            <pc:sldMk cId="3059331495" sldId="404"/>
            <ac:spMk id="5" creationId="{7FFD8372-A5D7-2820-5C71-D0EF9C73048E}"/>
          </ac:spMkLst>
        </pc:spChg>
        <pc:spChg chg="add mod">
          <ac:chgData name="William Rodriguezreyes" userId="0675fccfff3a8c6c" providerId="LiveId" clId="{69572AC2-A9BC-430F-A41D-7DC067424B68}" dt="2026-05-17T00:57:08.678" v="211" actId="1076"/>
          <ac:spMkLst>
            <pc:docMk/>
            <pc:sldMk cId="3059331495" sldId="404"/>
            <ac:spMk id="6" creationId="{AD3B069A-FFA1-D3DB-15C2-8AB1EA6D9ADD}"/>
          </ac:spMkLst>
        </pc:spChg>
        <pc:spChg chg="add mod">
          <ac:chgData name="William Rodriguezreyes" userId="0675fccfff3a8c6c" providerId="LiveId" clId="{69572AC2-A9BC-430F-A41D-7DC067424B68}" dt="2026-05-17T00:57:13.680" v="212" actId="1076"/>
          <ac:spMkLst>
            <pc:docMk/>
            <pc:sldMk cId="3059331495" sldId="404"/>
            <ac:spMk id="7" creationId="{3995A940-D850-4945-0A64-0A9A2C0E6341}"/>
          </ac:spMkLst>
        </pc:spChg>
        <pc:spChg chg="add mod">
          <ac:chgData name="William Rodriguezreyes" userId="0675fccfff3a8c6c" providerId="LiveId" clId="{69572AC2-A9BC-430F-A41D-7DC067424B68}" dt="2026-05-17T01:03:48.936" v="313" actId="207"/>
          <ac:spMkLst>
            <pc:docMk/>
            <pc:sldMk cId="3059331495" sldId="404"/>
            <ac:spMk id="8" creationId="{9AFB658B-BCF2-4656-6FAB-22FB21D81F26}"/>
          </ac:spMkLst>
        </pc:spChg>
        <pc:spChg chg="add mod">
          <ac:chgData name="William Rodriguezreyes" userId="0675fccfff3a8c6c" providerId="LiveId" clId="{69572AC2-A9BC-430F-A41D-7DC067424B68}" dt="2026-05-17T00:57:22.685" v="214" actId="1076"/>
          <ac:spMkLst>
            <pc:docMk/>
            <pc:sldMk cId="3059331495" sldId="404"/>
            <ac:spMk id="9" creationId="{CCC90CD7-F973-5A2D-1F6A-1C2B4E3F399C}"/>
          </ac:spMkLst>
        </pc:spChg>
        <pc:spChg chg="add mod">
          <ac:chgData name="William Rodriguezreyes" userId="0675fccfff3a8c6c" providerId="LiveId" clId="{69572AC2-A9BC-430F-A41D-7DC067424B68}" dt="2026-05-17T00:57:33.005" v="215" actId="1076"/>
          <ac:spMkLst>
            <pc:docMk/>
            <pc:sldMk cId="3059331495" sldId="404"/>
            <ac:spMk id="10" creationId="{713FC3F5-7AA3-3B26-5440-352CB904FD1E}"/>
          </ac:spMkLst>
        </pc:spChg>
        <pc:spChg chg="add mod">
          <ac:chgData name="William Rodriguezreyes" userId="0675fccfff3a8c6c" providerId="LiveId" clId="{69572AC2-A9BC-430F-A41D-7DC067424B68}" dt="2026-05-17T00:57:33.005" v="215" actId="1076"/>
          <ac:spMkLst>
            <pc:docMk/>
            <pc:sldMk cId="3059331495" sldId="404"/>
            <ac:spMk id="11" creationId="{F7E05C13-F455-6159-E8DC-4C6E76B963ED}"/>
          </ac:spMkLst>
        </pc:spChg>
        <pc:spChg chg="add mod">
          <ac:chgData name="William Rodriguezreyes" userId="0675fccfff3a8c6c" providerId="LiveId" clId="{69572AC2-A9BC-430F-A41D-7DC067424B68}" dt="2026-05-17T01:07:17.107" v="350" actId="14100"/>
          <ac:spMkLst>
            <pc:docMk/>
            <pc:sldMk cId="3059331495" sldId="404"/>
            <ac:spMk id="12" creationId="{889B2CA7-5B5B-5293-2D2F-BAED61302318}"/>
          </ac:spMkLst>
        </pc:spChg>
        <pc:spChg chg="add mod">
          <ac:chgData name="William Rodriguezreyes" userId="0675fccfff3a8c6c" providerId="LiveId" clId="{69572AC2-A9BC-430F-A41D-7DC067424B68}" dt="2026-05-17T01:07:14.025" v="349" actId="1076"/>
          <ac:spMkLst>
            <pc:docMk/>
            <pc:sldMk cId="3059331495" sldId="404"/>
            <ac:spMk id="13" creationId="{FB93D6DA-6278-C7D8-7958-06B5A53E6D6C}"/>
          </ac:spMkLst>
        </pc:spChg>
        <pc:spChg chg="add mod">
          <ac:chgData name="William Rodriguezreyes" userId="0675fccfff3a8c6c" providerId="LiveId" clId="{69572AC2-A9BC-430F-A41D-7DC067424B68}" dt="2026-05-17T01:07:10.641" v="348" actId="1076"/>
          <ac:spMkLst>
            <pc:docMk/>
            <pc:sldMk cId="3059331495" sldId="404"/>
            <ac:spMk id="14" creationId="{4F0255EA-B505-C9C8-B947-326DAAABD4CC}"/>
          </ac:spMkLst>
        </pc:spChg>
        <pc:spChg chg="add mod">
          <ac:chgData name="William Rodriguezreyes" userId="0675fccfff3a8c6c" providerId="LiveId" clId="{69572AC2-A9BC-430F-A41D-7DC067424B68}" dt="2026-05-17T01:07:05.139" v="347" actId="1076"/>
          <ac:spMkLst>
            <pc:docMk/>
            <pc:sldMk cId="3059331495" sldId="404"/>
            <ac:spMk id="15" creationId="{2E0801C3-CDE5-9283-0A2C-6E4E40F502F8}"/>
          </ac:spMkLst>
        </pc:spChg>
        <pc:picChg chg="add mod">
          <ac:chgData name="William Rodriguezreyes" userId="0675fccfff3a8c6c" providerId="LiveId" clId="{69572AC2-A9BC-430F-A41D-7DC067424B68}" dt="2026-05-17T00:45:02.177" v="5" actId="14100"/>
          <ac:picMkLst>
            <pc:docMk/>
            <pc:sldMk cId="3059331495" sldId="404"/>
            <ac:picMk id="3" creationId="{FA3DBCEC-842E-312D-4D13-E7B992132D6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95125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16.05.2026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5207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4720" y="3305386"/>
            <a:ext cx="7477760" cy="313269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95125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95125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5207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4720" y="3305386"/>
            <a:ext cx="7477760" cy="313269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r>
              <a:rPr lang="en-US" dirty="0" err="1"/>
              <a:t>Bienvenidos</a:t>
            </a:r>
            <a:r>
              <a:rPr lang="en-US" dirty="0"/>
              <a:t> chicos y chicas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95125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defTabSz="931774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95125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defTabSz="931774"/>
            <a:r>
              <a:rPr lang="cs-CZ">
                <a:solidFill>
                  <a:prstClr val="black"/>
                </a:solidFill>
                <a:latin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5207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4720" y="3305386"/>
            <a:ext cx="7477760" cy="313269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r>
              <a:rPr lang="en-US" dirty="0" err="1"/>
              <a:t>Bienvenidos</a:t>
            </a:r>
            <a:r>
              <a:rPr lang="en-US" dirty="0"/>
              <a:t> chicos y chicas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defTabSz="931774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95125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defTabSz="931774"/>
            <a:r>
              <a:rPr lang="cs-CZ">
                <a:solidFill>
                  <a:prstClr val="black"/>
                </a:solidFill>
                <a:latin typeface="Calibri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61405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defTabSz="931774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95125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defTabSz="931774"/>
            <a:r>
              <a:rPr lang="cs-CZ">
                <a:solidFill>
                  <a:prstClr val="black"/>
                </a:solidFill>
                <a:latin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5207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4720" y="3305386"/>
            <a:ext cx="7477760" cy="313269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r>
              <a:rPr lang="en-US" dirty="0" err="1"/>
              <a:t>Bienvenidos</a:t>
            </a:r>
            <a:r>
              <a:rPr lang="en-US" dirty="0"/>
              <a:t> chicos y chicas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defTabSz="931774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95125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defTabSz="931774"/>
            <a:r>
              <a:rPr lang="cs-CZ">
                <a:solidFill>
                  <a:prstClr val="black"/>
                </a:solidFill>
                <a:latin typeface="Calibri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67850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defTabSz="931774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95125" y="0"/>
            <a:ext cx="4050453" cy="34861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defTabSz="931774"/>
            <a:r>
              <a:rPr lang="cs-CZ">
                <a:solidFill>
                  <a:prstClr val="black"/>
                </a:solidFill>
                <a:latin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520700"/>
            <a:ext cx="4638675" cy="2609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4720" y="3305386"/>
            <a:ext cx="7477760" cy="313269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r>
              <a:rPr lang="en-US" dirty="0" err="1"/>
              <a:t>Bienvenidos</a:t>
            </a:r>
            <a:r>
              <a:rPr lang="en-US" dirty="0"/>
              <a:t> chicos y chicas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defTabSz="931774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95125" y="6610774"/>
            <a:ext cx="4050453" cy="34700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defTabSz="931774"/>
            <a:r>
              <a:rPr lang="cs-CZ">
                <a:solidFill>
                  <a:prstClr val="black"/>
                </a:solidFill>
                <a:latin typeface="Calibri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28044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8BAB-00F8-440E-A36E-F6C61512F216}" type="datetimeFigureOut">
              <a:rPr lang="en-US" smtClean="0"/>
              <a:pPr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7296" y="9534525"/>
            <a:ext cx="7010400" cy="5486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5296" y="9534525"/>
            <a:ext cx="3962400" cy="548640"/>
          </a:xfrm>
          <a:prstGeom prst="rect">
            <a:avLst/>
          </a:prstGeom>
        </p:spPr>
        <p:txBody>
          <a:bodyPr/>
          <a:lstStyle/>
          <a:p>
            <a:fld id="{75E13399-6BBF-4E35-A620-75E17BB6B7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16459200" cy="740664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545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97296" y="9534525"/>
            <a:ext cx="7010400" cy="5486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225296" y="9534525"/>
            <a:ext cx="3962400" cy="54864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82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195638"/>
            <a:ext cx="15544800" cy="22050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9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8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0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1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02670"/>
            <a:ext cx="8080376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262313"/>
            <a:ext cx="8080376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1" y="2302670"/>
            <a:ext cx="8083550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3262313"/>
            <a:ext cx="8083550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526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00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09575"/>
            <a:ext cx="6016626" cy="174307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76"/>
            <a:ext cx="10223500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152651"/>
            <a:ext cx="6016626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31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98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8"/>
            <a:ext cx="4114800" cy="87772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8"/>
            <a:ext cx="12039600" cy="87772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69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6459200" cy="14859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6459200" cy="73654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12801600" y="9534525"/>
            <a:ext cx="4578096" cy="54864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2100">
                <a:solidFill>
                  <a:schemeClr val="tx2"/>
                </a:solidFill>
              </a:defRPr>
            </a:lvl1pPr>
          </a:lstStyle>
          <a:p>
            <a:fld id="{8A398BAB-00F8-440E-A36E-F6C61512F216}" type="datetimeFigureOut">
              <a:rPr lang="en-US" smtClean="0"/>
              <a:pPr/>
              <a:t>5/16/2026</a:t>
            </a:fld>
            <a:endParaRPr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885913" y="9671134"/>
            <a:ext cx="286274" cy="24062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700"/>
          </a:p>
        </p:txBody>
      </p:sp>
    </p:spTree>
    <p:extLst>
      <p:ext uri="{BB962C8B-B14F-4D97-AF65-F5344CB8AC3E}">
        <p14:creationId xmlns:p14="http://schemas.microsoft.com/office/powerpoint/2010/main" val="28230522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rtl="0" eaLnBrk="1" latinLnBrk="0" hangingPunct="1">
        <a:spcBef>
          <a:spcPct val="0"/>
        </a:spcBef>
        <a:buNone/>
        <a:defRPr kumimoji="0" sz="4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11480" indent="-411480" algn="l" rtl="0" eaLnBrk="1" latinLnBrk="0" hangingPunct="1">
        <a:spcBef>
          <a:spcPts val="900"/>
        </a:spcBef>
        <a:buClr>
          <a:schemeClr val="accent1"/>
        </a:buClr>
        <a:buSzPct val="76000"/>
        <a:buFont typeface="Wingdings 3"/>
        <a:buChar char=""/>
        <a:defRPr kumimoji="0"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411480" algn="l" rtl="0" eaLnBrk="1" latinLnBrk="0" hangingPunct="1">
        <a:spcBef>
          <a:spcPts val="750"/>
        </a:spcBef>
        <a:buClr>
          <a:schemeClr val="accent2"/>
        </a:buClr>
        <a:buSzPct val="76000"/>
        <a:buFont typeface="Wingdings 3"/>
        <a:buChar char=""/>
        <a:defRPr kumimoji="0" sz="3450" kern="1200">
          <a:solidFill>
            <a:schemeClr val="tx2"/>
          </a:solidFill>
          <a:latin typeface="+mn-lt"/>
          <a:ea typeface="+mn-ea"/>
          <a:cs typeface="+mn-cs"/>
        </a:defRPr>
      </a:lvl2pPr>
      <a:lvl3pPr marL="1234440" indent="-342900" algn="l" rtl="0" eaLnBrk="1" latinLnBrk="0" hangingPunct="1">
        <a:spcBef>
          <a:spcPts val="75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indent="-342900" algn="l" rtl="0" eaLnBrk="1" latinLnBrk="0" hangingPunct="1">
        <a:spcBef>
          <a:spcPts val="6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342900" algn="l" rtl="0" eaLnBrk="1" latinLnBrk="0" hangingPunct="1">
        <a:spcBef>
          <a:spcPts val="450"/>
        </a:spcBef>
        <a:buClr>
          <a:schemeClr val="accent2"/>
        </a:buClr>
        <a:buSzPct val="70000"/>
        <a:buFont typeface="Wingdings"/>
        <a:buChar char="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468880" indent="-274320" algn="l" rtl="0" eaLnBrk="1" latinLnBrk="0" hangingPunct="1">
        <a:spcBef>
          <a:spcPts val="45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24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rtl="0" eaLnBrk="1" latinLnBrk="0" hangingPunct="1">
        <a:spcBef>
          <a:spcPts val="45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21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3017520" indent="-274320" algn="l" rtl="0" eaLnBrk="1" latinLnBrk="0" hangingPunct="1">
        <a:spcBef>
          <a:spcPts val="45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21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3291840" indent="-274320" algn="l" rtl="0" eaLnBrk="1" latinLnBrk="0" hangingPunct="1">
        <a:spcBef>
          <a:spcPts val="450"/>
        </a:spcBef>
        <a:buClr>
          <a:srgbClr val="9FB8CD"/>
        </a:buClr>
        <a:buSzPct val="75000"/>
        <a:buFont typeface="Wingdings 3"/>
        <a:buChar char=""/>
        <a:defRPr kumimoji="0" lang="en-US" sz="18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9534526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CADA-6208-9B47-8639-28AEE889222B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6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9534526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C7A33-DEB6-8143-8882-24CA8A6CB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4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50" indent="-514350" algn="l" defTabSz="685800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ct val="20000"/>
        </a:spcBef>
        <a:buFont typeface="Arial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ct val="20000"/>
        </a:spcBef>
        <a:buFont typeface="Arial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9.png"/><Relationship Id="rId7" Type="http://schemas.openxmlformats.org/officeDocument/2006/relationships/image" Target="../media/image3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6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7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9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7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6866498" y="5753100"/>
            <a:ext cx="4660181" cy="1225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 dirty="0">
                <a:solidFill>
                  <a:srgbClr val="FFFFFF"/>
                </a:solidFill>
                <a:latin typeface="Mont Thin"/>
              </a:rPr>
              <a:t>Numbers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33A598-8029-2842-4A59-4AC0908F64E5}"/>
              </a:ext>
            </a:extLst>
          </p:cNvPr>
          <p:cNvSpPr txBox="1"/>
          <p:nvPr/>
        </p:nvSpPr>
        <p:spPr>
          <a:xfrm>
            <a:off x="2840865" y="2840128"/>
            <a:ext cx="1417320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Números.</a:t>
            </a:r>
            <a:endParaRPr lang="en-US" sz="18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95151F-88F4-6119-7CA4-4BCDCE93B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515100"/>
            <a:ext cx="2796305" cy="36579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124EB3-D276-FA0B-B519-7F1BB9455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2608" y="6543760"/>
            <a:ext cx="2798307" cy="36579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C6E399-E299-F858-0FBE-CF399331A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7906" y="0"/>
            <a:ext cx="2798307" cy="36579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44724C-A8EE-0622-0512-4377654A2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8" y="47759"/>
            <a:ext cx="2798307" cy="36579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5D91DE7-85A3-3FE5-AC31-D256C1A71B7D}"/>
              </a:ext>
            </a:extLst>
          </p:cNvPr>
          <p:cNvSpPr txBox="1"/>
          <p:nvPr/>
        </p:nvSpPr>
        <p:spPr>
          <a:xfrm>
            <a:off x="1109915" y="3695700"/>
            <a:ext cx="16068169" cy="7109639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cero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3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dos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3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3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cuatro</a:t>
            </a:r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cinco</a:t>
            </a:r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3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seis</a:t>
            </a:r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siete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ocho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nueve</a:t>
            </a:r>
          </a:p>
          <a:p>
            <a:pPr lvl="2"/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diez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once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doce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trece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catorce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quince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dieciséis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diecisiete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dieciocho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diecinueve</a:t>
            </a:r>
          </a:p>
          <a:p>
            <a:pPr lvl="2"/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veinte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veintiuno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veintidós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veintitrés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veinticuatro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veinticinco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veintiséis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en-US" sz="3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veintisiete</a:t>
            </a:r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veintiocho</a:t>
            </a:r>
          </a:p>
          <a:p>
            <a:pPr lvl="2"/>
            <a:r>
              <a:rPr lang="en-US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en-US" sz="3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veintinueve</a:t>
            </a:r>
            <a:endParaRPr lang="en-US" sz="3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82C9E9B-42B3-8B2B-4D22-76CAA658CE56}"/>
              </a:ext>
            </a:extLst>
          </p:cNvPr>
          <p:cNvSpPr txBox="1">
            <a:spLocks/>
          </p:cNvSpPr>
          <p:nvPr/>
        </p:nvSpPr>
        <p:spPr>
          <a:xfrm>
            <a:off x="762000" y="1866900"/>
            <a:ext cx="8229600" cy="1066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27CA3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You must memorize and practice.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27CA3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Note that the twenties are one word.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02D7F9E9-E2B5-E533-A7B3-13D990E3C0F8}"/>
              </a:ext>
            </a:extLst>
          </p:cNvPr>
          <p:cNvSpPr txBox="1">
            <a:spLocks/>
          </p:cNvSpPr>
          <p:nvPr/>
        </p:nvSpPr>
        <p:spPr>
          <a:xfrm>
            <a:off x="619630" y="601716"/>
            <a:ext cx="8229600" cy="990600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Numbers 0-29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19F1C0-02C9-E4D1-A14B-B1A50FE8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0" y="37941"/>
            <a:ext cx="2798307" cy="36579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468600" y="633238"/>
            <a:ext cx="2149232" cy="2071862"/>
          </a:xfrm>
          <a:custGeom>
            <a:avLst/>
            <a:gdLst/>
            <a:ahLst/>
            <a:cxnLst/>
            <a:rect l="l" t="t" r="r" b="b"/>
            <a:pathLst>
              <a:path w="3149692" h="4114800">
                <a:moveTo>
                  <a:pt x="0" y="0"/>
                </a:moveTo>
                <a:lnTo>
                  <a:pt x="3149692" y="0"/>
                </a:lnTo>
                <a:lnTo>
                  <a:pt x="31496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82C9E9B-42B3-8B2B-4D22-76CAA658CE56}"/>
              </a:ext>
            </a:extLst>
          </p:cNvPr>
          <p:cNvSpPr txBox="1">
            <a:spLocks/>
          </p:cNvSpPr>
          <p:nvPr/>
        </p:nvSpPr>
        <p:spPr>
          <a:xfrm>
            <a:off x="762000" y="1866900"/>
            <a:ext cx="8229600" cy="1066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27CA3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You must memorize and practice.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27CA3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Mathematical symbols.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02D7F9E9-E2B5-E533-A7B3-13D990E3C0F8}"/>
              </a:ext>
            </a:extLst>
          </p:cNvPr>
          <p:cNvSpPr txBox="1">
            <a:spLocks/>
          </p:cNvSpPr>
          <p:nvPr/>
        </p:nvSpPr>
        <p:spPr>
          <a:xfrm>
            <a:off x="619630" y="601716"/>
            <a:ext cx="8229600" cy="990600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Numbers 0-29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A9EB0-ABEB-B26D-1F68-96AC19D734EE}"/>
              </a:ext>
            </a:extLst>
          </p:cNvPr>
          <p:cNvSpPr txBox="1"/>
          <p:nvPr/>
        </p:nvSpPr>
        <p:spPr>
          <a:xfrm>
            <a:off x="658299" y="3771900"/>
            <a:ext cx="16753969" cy="224676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 (+) Adding equation: 1 + 1 = 2</a:t>
            </a:r>
          </a:p>
          <a:p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Uno (1) mas (+) uno (1) = (es </a:t>
            </a:r>
            <a:r>
              <a:rPr lang="en-US" sz="7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igual</a:t>
            </a:r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a) 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B1C874-3F41-AB62-8B7B-0F39B75CE42E}"/>
              </a:ext>
            </a:extLst>
          </p:cNvPr>
          <p:cNvSpPr txBox="1"/>
          <p:nvPr/>
        </p:nvSpPr>
        <p:spPr>
          <a:xfrm>
            <a:off x="648063" y="6515100"/>
            <a:ext cx="16753969" cy="224676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7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</a:t>
            </a:r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(-) </a:t>
            </a:r>
            <a:r>
              <a:rPr lang="en-US" sz="7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Substraction</a:t>
            </a:r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equation: 1 - 1 = 0</a:t>
            </a:r>
          </a:p>
          <a:p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Uno (1) </a:t>
            </a:r>
            <a:r>
              <a:rPr lang="en-US" sz="7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menos</a:t>
            </a:r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(-) uno (1) = (es </a:t>
            </a:r>
            <a:r>
              <a:rPr lang="en-US" sz="7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igual</a:t>
            </a:r>
            <a:r>
              <a:rPr lang="en-US" sz="7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a) cero</a:t>
            </a:r>
          </a:p>
        </p:txBody>
      </p:sp>
    </p:spTree>
    <p:extLst>
      <p:ext uri="{BB962C8B-B14F-4D97-AF65-F5344CB8AC3E}">
        <p14:creationId xmlns:p14="http://schemas.microsoft.com/office/powerpoint/2010/main" val="3974010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592295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r>
                <a:rPr lang="en-US" dirty="0"/>
                <a:t>I </a:t>
              </a:r>
            </a:p>
          </p:txBody>
        </p:sp>
      </p:grpSp>
      <p:sp>
        <p:nvSpPr>
          <p:cNvPr id="4" name="Freeform 4"/>
          <p:cNvSpPr/>
          <p:nvPr/>
        </p:nvSpPr>
        <p:spPr>
          <a:xfrm>
            <a:off x="8153400" y="1943100"/>
            <a:ext cx="3149692" cy="4114800"/>
          </a:xfrm>
          <a:custGeom>
            <a:avLst/>
            <a:gdLst/>
            <a:ahLst/>
            <a:cxnLst/>
            <a:rect l="l" t="t" r="r" b="b"/>
            <a:pathLst>
              <a:path w="3149692" h="4114800">
                <a:moveTo>
                  <a:pt x="0" y="0"/>
                </a:moveTo>
                <a:lnTo>
                  <a:pt x="3149692" y="0"/>
                </a:lnTo>
                <a:lnTo>
                  <a:pt x="31496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1091563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07091" y="4808937"/>
            <a:ext cx="6125633" cy="2222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Uno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D5DCBC-FBD2-5D40-EF6E-A667B6030483}"/>
              </a:ext>
            </a:extLst>
          </p:cNvPr>
          <p:cNvSpPr txBox="1"/>
          <p:nvPr/>
        </p:nvSpPr>
        <p:spPr>
          <a:xfrm>
            <a:off x="3405716" y="8451501"/>
            <a:ext cx="12424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DB491-4A63-7398-ECFE-EDC1F6F5387F}"/>
              </a:ext>
            </a:extLst>
          </p:cNvPr>
          <p:cNvSpPr txBox="1"/>
          <p:nvPr/>
        </p:nvSpPr>
        <p:spPr>
          <a:xfrm>
            <a:off x="5257800" y="6658648"/>
            <a:ext cx="1259103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 soy número uno en la clase.</a:t>
            </a:r>
            <a:endParaRPr lang="en-US" sz="7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7BE2B-36B3-AC2A-2CD4-DB221228EA37}"/>
              </a:ext>
            </a:extLst>
          </p:cNvPr>
          <p:cNvSpPr txBox="1"/>
          <p:nvPr/>
        </p:nvSpPr>
        <p:spPr>
          <a:xfrm>
            <a:off x="9715736" y="8882388"/>
            <a:ext cx="841270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the number one in the class.</a:t>
            </a:r>
          </a:p>
        </p:txBody>
      </p:sp>
    </p:spTree>
    <p:extLst>
      <p:ext uri="{BB962C8B-B14F-4D97-AF65-F5344CB8AC3E}">
        <p14:creationId xmlns:p14="http://schemas.microsoft.com/office/powerpoint/2010/main" val="481373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1582400" y="388781"/>
            <a:ext cx="3149692" cy="4114800"/>
          </a:xfrm>
          <a:custGeom>
            <a:avLst/>
            <a:gdLst/>
            <a:ahLst/>
            <a:cxnLst/>
            <a:rect l="l" t="t" r="r" b="b"/>
            <a:pathLst>
              <a:path w="3149692" h="4114800">
                <a:moveTo>
                  <a:pt x="0" y="0"/>
                </a:moveTo>
                <a:lnTo>
                  <a:pt x="3149692" y="0"/>
                </a:lnTo>
                <a:lnTo>
                  <a:pt x="31496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3766812" y="190500"/>
            <a:ext cx="6125633" cy="4130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2000" y="1790700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Uno (1)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Uno (1)  </a:t>
            </a:r>
            <a:r>
              <a:rPr lang="en-US" sz="10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 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		Dos (2)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D5DCBC-FBD2-5D40-EF6E-A667B6030483}"/>
              </a:ext>
            </a:extLst>
          </p:cNvPr>
          <p:cNvSpPr txBox="1"/>
          <p:nvPr/>
        </p:nvSpPr>
        <p:spPr>
          <a:xfrm>
            <a:off x="3405716" y="8451501"/>
            <a:ext cx="12424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</a:p>
        </p:txBody>
      </p:sp>
    </p:spTree>
    <p:extLst>
      <p:ext uri="{BB962C8B-B14F-4D97-AF65-F5344CB8AC3E}">
        <p14:creationId xmlns:p14="http://schemas.microsoft.com/office/powerpoint/2010/main" val="315695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5790" y="495300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55940" y="699058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8600" y="4361263"/>
            <a:ext cx="6125633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dos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3C6E3D-30A6-0FB4-572F-54DC95E9909F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BABC20-7D7F-52A5-4DA1-F0DDE437A9E7}"/>
              </a:ext>
            </a:extLst>
          </p:cNvPr>
          <p:cNvSpPr txBox="1"/>
          <p:nvPr/>
        </p:nvSpPr>
        <p:spPr>
          <a:xfrm>
            <a:off x="5791200" y="5357454"/>
            <a:ext cx="8686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Ella tiene dos libros.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A6B571-151A-580D-67C8-5C874A6FF154}"/>
              </a:ext>
            </a:extLst>
          </p:cNvPr>
          <p:cNvSpPr txBox="1"/>
          <p:nvPr/>
        </p:nvSpPr>
        <p:spPr>
          <a:xfrm>
            <a:off x="12782668" y="8799975"/>
            <a:ext cx="49146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has two books.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29D8DE-94C3-A03E-134B-EC7C0D512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6600" y="699058"/>
            <a:ext cx="2798307" cy="36579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8D572C-B128-CB24-1D29-F2721B540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3514" y="616620"/>
            <a:ext cx="2798307" cy="365791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258800" y="-495300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3C6E3D-30A6-0FB4-572F-54DC95E9909F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6468FB0-FAE3-E672-4A34-D719C531098D}"/>
              </a:ext>
            </a:extLst>
          </p:cNvPr>
          <p:cNvSpPr txBox="1"/>
          <p:nvPr/>
        </p:nvSpPr>
        <p:spPr>
          <a:xfrm>
            <a:off x="762000" y="1790700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Dos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Uno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		</a:t>
            </a:r>
            <a:r>
              <a:rPr lang="en-US" sz="14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endParaRPr lang="en-US" sz="14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BC9FC5-E9F4-92BC-55D8-D4BF9B866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9693" y="6667341"/>
            <a:ext cx="2798307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2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0" y="800100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091563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>
                <a:solidFill>
                  <a:srgbClr val="000000"/>
                </a:solidFill>
                <a:latin typeface="Codec Pro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2190" y="4796182"/>
            <a:ext cx="6125633" cy="2222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Tres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F76DA8-96EF-DBE9-16B6-5ACE63D02BC0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5A2605-3467-8B35-1B6D-ABAC429CB9CE}"/>
              </a:ext>
            </a:extLst>
          </p:cNvPr>
          <p:cNvSpPr txBox="1"/>
          <p:nvPr/>
        </p:nvSpPr>
        <p:spPr>
          <a:xfrm>
            <a:off x="6307614" y="5883293"/>
            <a:ext cx="1015158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 tienes tres lápices.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563F5D-BC0C-725F-DBE4-FA8F22C16AC6}"/>
              </a:ext>
            </a:extLst>
          </p:cNvPr>
          <p:cNvSpPr txBox="1"/>
          <p:nvPr/>
        </p:nvSpPr>
        <p:spPr>
          <a:xfrm>
            <a:off x="11944468" y="9083070"/>
            <a:ext cx="68769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have three pencils.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0A8582-C36C-4C72-017C-9CB65F19B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908" y="965148"/>
            <a:ext cx="2798307" cy="3657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5F8412-B0B4-3C55-15C3-F79DAD3F8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1563"/>
            <a:ext cx="2798307" cy="3657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43BBEC-5C99-6920-20D9-6C0F25584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3780" y="941000"/>
            <a:ext cx="2798307" cy="365791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659730" y="-571500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F76DA8-96EF-DBE9-16B6-5ACE63D02BC0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F6E91D53-60CB-22EB-8512-4DE25BDB8DF7}"/>
              </a:ext>
            </a:extLst>
          </p:cNvPr>
          <p:cNvSpPr txBox="1"/>
          <p:nvPr/>
        </p:nvSpPr>
        <p:spPr>
          <a:xfrm>
            <a:off x="771899" y="1663476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4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uno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	Cuatro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62EE8F-519C-3323-AAE8-12EEA0D66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3392" y="6617109"/>
            <a:ext cx="2798307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803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0881" y="828099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8038" y="4802907"/>
            <a:ext cx="6125633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cuatro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536593-7354-C84D-68D2-E4FA1F707D76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F99A34-FC35-1C70-A190-51C4D3B87429}"/>
              </a:ext>
            </a:extLst>
          </p:cNvPr>
          <p:cNvSpPr txBox="1"/>
          <p:nvPr/>
        </p:nvSpPr>
        <p:spPr>
          <a:xfrm>
            <a:off x="7620000" y="4754359"/>
            <a:ext cx="105159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Ellos tienen cuatro mapas del mundo.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EE541D-CE7B-AE6D-3158-DF0033099206}"/>
              </a:ext>
            </a:extLst>
          </p:cNvPr>
          <p:cNvSpPr txBox="1"/>
          <p:nvPr/>
        </p:nvSpPr>
        <p:spPr>
          <a:xfrm>
            <a:off x="8335435" y="8699823"/>
            <a:ext cx="94845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have four maps of the world.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4A0F0B-0AE5-8490-84E7-67DB30EE2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0468" y="249674"/>
            <a:ext cx="2798307" cy="3657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A04320-C273-5DC7-C28C-4F820BDC9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2566" y="259471"/>
            <a:ext cx="2798307" cy="36579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8C83E2-A1DA-0677-C508-9D47F960C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9712" y="227001"/>
            <a:ext cx="2798307" cy="36579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44CA0E-6E90-A0EF-01DE-E0A6D7BAF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607" y="-6033"/>
            <a:ext cx="2798307" cy="365791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744200" y="266700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536593-7354-C84D-68D2-E4FA1F707D76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DEB9F4D6-1043-E896-6522-422F714DDC86}"/>
              </a:ext>
            </a:extLst>
          </p:cNvPr>
          <p:cNvSpPr txBox="1"/>
          <p:nvPr/>
        </p:nvSpPr>
        <p:spPr>
          <a:xfrm>
            <a:off x="609599" y="3268694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Cuatro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Uno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		Cinco</a:t>
            </a:r>
          </a:p>
        </p:txBody>
      </p:sp>
    </p:spTree>
    <p:extLst>
      <p:ext uri="{BB962C8B-B14F-4D97-AF65-F5344CB8AC3E}">
        <p14:creationId xmlns:p14="http://schemas.microsoft.com/office/powerpoint/2010/main" val="2865917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4007" y="633238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7655" y="4543499"/>
            <a:ext cx="6125633" cy="2222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Cinco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D2DAF9-72E4-0DF7-432B-4BBA470E9B51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E53B4F-EC83-F5AC-4590-184F2CC876DF}"/>
              </a:ext>
            </a:extLst>
          </p:cNvPr>
          <p:cNvSpPr txBox="1"/>
          <p:nvPr/>
        </p:nvSpPr>
        <p:spPr>
          <a:xfrm>
            <a:off x="6717968" y="3627133"/>
            <a:ext cx="105159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Nosotros celebramos el cinco de mayo.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71EB54-322D-FEE2-1DB6-2A36D17BDBB8}"/>
              </a:ext>
            </a:extLst>
          </p:cNvPr>
          <p:cNvSpPr txBox="1"/>
          <p:nvPr/>
        </p:nvSpPr>
        <p:spPr>
          <a:xfrm>
            <a:off x="8335435" y="8699823"/>
            <a:ext cx="94845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celebrate the Cinco de Mayo.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50FEB1C-E00C-9EB9-4821-91E16D2C7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6742" y="-80411"/>
            <a:ext cx="2008754" cy="26258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8B112B-3347-6A52-717B-ABC2E601E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367" y="-86343"/>
            <a:ext cx="2011854" cy="26276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B34204-A091-1C8F-F517-854008AE9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973" y="0"/>
            <a:ext cx="2011854" cy="26276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19CF8B-5ABD-E954-07ED-DFFCCFFD2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4888" y="-86343"/>
            <a:ext cx="2011854" cy="26276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06E72B-C6CD-4A6F-C656-121713CF6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3618" y="-45531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591800" y="-538498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D2DAF9-72E4-0DF7-432B-4BBA470E9B51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E7764C03-77AD-72AB-3469-64E962D4EC3C}"/>
              </a:ext>
            </a:extLst>
          </p:cNvPr>
          <p:cNvSpPr txBox="1"/>
          <p:nvPr/>
        </p:nvSpPr>
        <p:spPr>
          <a:xfrm>
            <a:off x="762000" y="1790700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cuatro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dos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seis</a:t>
            </a:r>
          </a:p>
        </p:txBody>
      </p:sp>
    </p:spTree>
    <p:extLst>
      <p:ext uri="{BB962C8B-B14F-4D97-AF65-F5344CB8AC3E}">
        <p14:creationId xmlns:p14="http://schemas.microsoft.com/office/powerpoint/2010/main" val="611009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2698" y="198487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71816" y="1147934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457200" y="5455546"/>
            <a:ext cx="6125633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seis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007B36-7459-E149-308B-6CAEC88C673E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B426B0-440D-E2E2-576D-BF709B2EBF5C}"/>
              </a:ext>
            </a:extLst>
          </p:cNvPr>
          <p:cNvSpPr txBox="1"/>
          <p:nvPr/>
        </p:nvSpPr>
        <p:spPr>
          <a:xfrm>
            <a:off x="5257800" y="6324737"/>
            <a:ext cx="117224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Mañana es el seis de enero.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9C94A5-A796-05F9-4D98-E80D631A3A56}"/>
              </a:ext>
            </a:extLst>
          </p:cNvPr>
          <p:cNvSpPr txBox="1"/>
          <p:nvPr/>
        </p:nvSpPr>
        <p:spPr>
          <a:xfrm>
            <a:off x="8335435" y="8699823"/>
            <a:ext cx="94845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Tomorrow is January six.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31CA1F-09B4-C3F0-3050-3E03B40E5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600" y="767427"/>
            <a:ext cx="3535854" cy="46180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837506" y="-420475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007B36-7459-E149-308B-6CAEC88C673E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six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F9074338-4C18-0318-B597-4E8022EFD282}"/>
              </a:ext>
            </a:extLst>
          </p:cNvPr>
          <p:cNvSpPr txBox="1"/>
          <p:nvPr/>
        </p:nvSpPr>
        <p:spPr>
          <a:xfrm>
            <a:off x="914400" y="1418230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cuatro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</a:t>
            </a:r>
            <a:r>
              <a:rPr lang="en-US" sz="145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		siete</a:t>
            </a:r>
          </a:p>
        </p:txBody>
      </p:sp>
    </p:spTree>
    <p:extLst>
      <p:ext uri="{BB962C8B-B14F-4D97-AF65-F5344CB8AC3E}">
        <p14:creationId xmlns:p14="http://schemas.microsoft.com/office/powerpoint/2010/main" val="2018933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314570" y="797150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334" y="5450295"/>
            <a:ext cx="6125633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siete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2D9A1F-E09B-FB8E-F316-3B0876695D46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7C897C-B201-9BA5-FC1C-544903E38BB0}"/>
              </a:ext>
            </a:extLst>
          </p:cNvPr>
          <p:cNvSpPr txBox="1"/>
          <p:nvPr/>
        </p:nvSpPr>
        <p:spPr>
          <a:xfrm>
            <a:off x="5566653" y="2550575"/>
            <a:ext cx="12986752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siete días de las semanas y son los siguientes:</a:t>
            </a:r>
          </a:p>
          <a:p>
            <a:pPr marL="1371600" indent="-1371600">
              <a:buAutoNum type="arabicPeriod"/>
            </a:pPr>
            <a:r>
              <a:rPr lang="es-E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Lunes			</a:t>
            </a:r>
          </a:p>
          <a:p>
            <a:pPr marL="1371600" indent="-1371600">
              <a:buAutoNum type="arabicPeriod"/>
            </a:pPr>
            <a:r>
              <a:rPr lang="es-E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Martes</a:t>
            </a:r>
          </a:p>
          <a:p>
            <a:pPr marL="1371600" indent="-1371600">
              <a:buAutoNum type="arabicPeriod"/>
            </a:pPr>
            <a:r>
              <a:rPr lang="es-E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Miércoles</a:t>
            </a:r>
          </a:p>
          <a:p>
            <a:pPr marL="1371600" indent="-1371600">
              <a:buAutoNum type="arabicPeriod"/>
            </a:pPr>
            <a:r>
              <a:rPr lang="es-E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Jueves</a:t>
            </a:r>
          </a:p>
          <a:p>
            <a:pPr marL="1371600" indent="-1371600">
              <a:buAutoNum type="arabicPeriod"/>
            </a:pPr>
            <a:r>
              <a:rPr lang="es-E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Viernes</a:t>
            </a:r>
          </a:p>
          <a:p>
            <a:pPr marL="1371600" indent="-1371600">
              <a:buAutoNum type="arabicPeriod"/>
            </a:pPr>
            <a:r>
              <a:rPr lang="es-E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Sábado</a:t>
            </a:r>
          </a:p>
          <a:p>
            <a:pPr marL="1371600" indent="-1371600">
              <a:buAutoNum type="arabicPeriod"/>
            </a:pPr>
            <a:r>
              <a:rPr lang="es-E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Domingo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C73F17-D841-FA10-05D0-5562E83902AF}"/>
              </a:ext>
            </a:extLst>
          </p:cNvPr>
          <p:cNvSpPr txBox="1"/>
          <p:nvPr/>
        </p:nvSpPr>
        <p:spPr>
          <a:xfrm>
            <a:off x="10363200" y="4817806"/>
            <a:ext cx="449727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Monday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Wednesday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Thursday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Friday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Saturday</a:t>
            </a:r>
          </a:p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Sunday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834CFC7-9B7D-701D-FD6A-C6F5A589E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885" y="0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599" y="491186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744200" y="551379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2D9A1F-E09B-FB8E-F316-3B0876695D46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B9DCDE53-3B43-1116-29B4-F35675CFE9EE}"/>
              </a:ext>
            </a:extLst>
          </p:cNvPr>
          <p:cNvSpPr txBox="1"/>
          <p:nvPr/>
        </p:nvSpPr>
        <p:spPr>
          <a:xfrm>
            <a:off x="609599" y="2775574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Cinco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Tres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		Ocho</a:t>
            </a:r>
          </a:p>
        </p:txBody>
      </p:sp>
    </p:spTree>
    <p:extLst>
      <p:ext uri="{BB962C8B-B14F-4D97-AF65-F5344CB8AC3E}">
        <p14:creationId xmlns:p14="http://schemas.microsoft.com/office/powerpoint/2010/main" val="3200161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1714" y="757637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8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152400" y="4701501"/>
            <a:ext cx="6125633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ocho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C0560D-3A8D-4094-6A88-21EC43B463AF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eight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205E75-2F9C-FDF3-23B3-1B54B8D4F6C0}"/>
              </a:ext>
            </a:extLst>
          </p:cNvPr>
          <p:cNvSpPr txBox="1"/>
          <p:nvPr/>
        </p:nvSpPr>
        <p:spPr>
          <a:xfrm>
            <a:off x="5951089" y="4420235"/>
            <a:ext cx="115122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maestro está corrigiendo ocho tareas. 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CF7786-0FBB-F9D9-7E7B-F336CE6804EA}"/>
              </a:ext>
            </a:extLst>
          </p:cNvPr>
          <p:cNvSpPr txBox="1"/>
          <p:nvPr/>
        </p:nvSpPr>
        <p:spPr>
          <a:xfrm>
            <a:off x="7145171" y="8826596"/>
            <a:ext cx="10134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correcting eight homework.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32675C-C252-25EE-9F58-BE7219CDE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6515" y="757637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4751" y="495300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0" y="22178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C0560D-3A8D-4094-6A88-21EC43B463AF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eight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1673D566-39F3-EB3B-E476-9AB500A93030}"/>
              </a:ext>
            </a:extLst>
          </p:cNvPr>
          <p:cNvSpPr txBox="1"/>
          <p:nvPr/>
        </p:nvSpPr>
        <p:spPr>
          <a:xfrm>
            <a:off x="625878" y="2911007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Siete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dos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		Nueve</a:t>
            </a:r>
          </a:p>
        </p:txBody>
      </p:sp>
    </p:spTree>
    <p:extLst>
      <p:ext uri="{BB962C8B-B14F-4D97-AF65-F5344CB8AC3E}">
        <p14:creationId xmlns:p14="http://schemas.microsoft.com/office/powerpoint/2010/main" val="270049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568004" y="1329934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14817" y="5186981"/>
            <a:ext cx="6125633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nueve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BAC5FC-8EC2-2B0E-51F3-D06F4DDA7635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47F747-7F7A-8588-73EA-FB946FFA5DCD}"/>
              </a:ext>
            </a:extLst>
          </p:cNvPr>
          <p:cNvSpPr txBox="1"/>
          <p:nvPr/>
        </p:nvSpPr>
        <p:spPr>
          <a:xfrm>
            <a:off x="6136784" y="3400618"/>
            <a:ext cx="115122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nueve de septiembre es mi cumpleaños. 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216C82-9BBD-5CC1-7B7D-20D10A0CC1B8}"/>
              </a:ext>
            </a:extLst>
          </p:cNvPr>
          <p:cNvSpPr txBox="1"/>
          <p:nvPr/>
        </p:nvSpPr>
        <p:spPr>
          <a:xfrm>
            <a:off x="7145171" y="8826596"/>
            <a:ext cx="10134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birthday is on September nine.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A1D892B-5611-DBF5-E2C6-28F776092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6515" y="574156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744200" y="0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BAC5FC-8EC2-2B0E-51F3-D06F4DDA7635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nine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867EEF63-D5B7-5C87-4FF3-E3CEE540F777}"/>
              </a:ext>
            </a:extLst>
          </p:cNvPr>
          <p:cNvSpPr txBox="1"/>
          <p:nvPr/>
        </p:nvSpPr>
        <p:spPr>
          <a:xfrm>
            <a:off x="582303" y="3005589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Cuatro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Seis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		Diez</a:t>
            </a:r>
          </a:p>
        </p:txBody>
      </p:sp>
    </p:spTree>
    <p:extLst>
      <p:ext uri="{BB962C8B-B14F-4D97-AF65-F5344CB8AC3E}">
        <p14:creationId xmlns:p14="http://schemas.microsoft.com/office/powerpoint/2010/main" val="241351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091563"/>
            <a:ext cx="5998514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890297"/>
            <a:ext cx="5998514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diez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0135B7-220C-7D1D-EA0F-C80505D2A873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22D697-E4CC-D645-811E-450BCE1D6696}"/>
              </a:ext>
            </a:extLst>
          </p:cNvPr>
          <p:cNvSpPr txBox="1"/>
          <p:nvPr/>
        </p:nvSpPr>
        <p:spPr>
          <a:xfrm>
            <a:off x="6224992" y="3970524"/>
            <a:ext cx="1151225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 diez sillas en el salón. 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939B71-B004-18BD-9112-BB75CD3608D8}"/>
              </a:ext>
            </a:extLst>
          </p:cNvPr>
          <p:cNvSpPr txBox="1"/>
          <p:nvPr/>
        </p:nvSpPr>
        <p:spPr>
          <a:xfrm>
            <a:off x="7145171" y="8826596"/>
            <a:ext cx="10134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ten chairs on the classroom.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0401B8-4689-5043-B1E5-45B468C13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8469" y="793752"/>
            <a:ext cx="2011854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507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125200" y="-114300"/>
            <a:ext cx="5998514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0135B7-220C-7D1D-EA0F-C80505D2A873}"/>
              </a:ext>
            </a:extLst>
          </p:cNvPr>
          <p:cNvSpPr txBox="1"/>
          <p:nvPr/>
        </p:nvSpPr>
        <p:spPr>
          <a:xfrm>
            <a:off x="3048000" y="8357237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F443D8AD-F61D-DD84-9FA2-5828391B55ED}"/>
              </a:ext>
            </a:extLst>
          </p:cNvPr>
          <p:cNvSpPr txBox="1"/>
          <p:nvPr/>
        </p:nvSpPr>
        <p:spPr>
          <a:xfrm>
            <a:off x="762000" y="1790700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nueve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dos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	once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168745"/>
            <a:ext cx="6125633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967479"/>
            <a:ext cx="6125633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>
                <a:solidFill>
                  <a:srgbClr val="000000"/>
                </a:solidFill>
                <a:latin typeface="Codec Pro Bold"/>
              </a:rPr>
              <a:t>once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931480-579B-62DA-2FE6-7EEAD97181D1}"/>
              </a:ext>
            </a:extLst>
          </p:cNvPr>
          <p:cNvSpPr txBox="1"/>
          <p:nvPr/>
        </p:nvSpPr>
        <p:spPr>
          <a:xfrm>
            <a:off x="3048000" y="8357237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78AE19-5C84-4B33-B7B4-4033A3DF64DA}"/>
              </a:ext>
            </a:extLst>
          </p:cNvPr>
          <p:cNvSpPr txBox="1"/>
          <p:nvPr/>
        </p:nvSpPr>
        <p:spPr>
          <a:xfrm>
            <a:off x="6136784" y="3400618"/>
            <a:ext cx="115122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temperatura hoy está a once grados Celsius. 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B06B19-0B0C-84E0-D481-DFB5AB0FD493}"/>
              </a:ext>
            </a:extLst>
          </p:cNvPr>
          <p:cNvSpPr txBox="1"/>
          <p:nvPr/>
        </p:nvSpPr>
        <p:spPr>
          <a:xfrm>
            <a:off x="6327965" y="8868813"/>
            <a:ext cx="120219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Today, the temperature is eleven degrees Celsius.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02798A9-8B6C-D655-8486-47ADA8710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7446" y="633238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10800" y="0"/>
            <a:ext cx="6125633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931480-579B-62DA-2FE6-7EEAD97181D1}"/>
              </a:ext>
            </a:extLst>
          </p:cNvPr>
          <p:cNvSpPr txBox="1"/>
          <p:nvPr/>
        </p:nvSpPr>
        <p:spPr>
          <a:xfrm>
            <a:off x="3048000" y="8357237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eleven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3C60C94F-E5F6-1884-AD93-F5B0A294D0A5}"/>
              </a:ext>
            </a:extLst>
          </p:cNvPr>
          <p:cNvSpPr txBox="1"/>
          <p:nvPr/>
        </p:nvSpPr>
        <p:spPr>
          <a:xfrm>
            <a:off x="591402" y="2553262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Cuatro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Ocho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		Doce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EF76DD-9969-7BF2-A52F-F53C7B29F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63" y="633238"/>
            <a:ext cx="2011854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48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121424"/>
            <a:ext cx="6125633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>
                <a:solidFill>
                  <a:srgbClr val="000000"/>
                </a:solidFill>
                <a:latin typeface="Codec Pro"/>
              </a:rPr>
              <a:t>12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920158"/>
            <a:ext cx="6125633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doce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ACD102-149D-3B4C-0FF7-0631BDD7EAE6}"/>
              </a:ext>
            </a:extLst>
          </p:cNvPr>
          <p:cNvSpPr txBox="1"/>
          <p:nvPr/>
        </p:nvSpPr>
        <p:spPr>
          <a:xfrm>
            <a:off x="6989863" y="1851988"/>
            <a:ext cx="11722432" cy="855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año tiene doce meses y  son los siguientes: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Enero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Febrero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Marzo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Abril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Mayo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Julio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Agosto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Septiembre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Octubre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Noviembre</a:t>
            </a:r>
          </a:p>
          <a:p>
            <a:pPr marL="1371600" indent="-1371600">
              <a:buAutoNum type="arabicPeriod"/>
            </a:pPr>
            <a:r>
              <a:rPr lang="es-ES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Diciembre</a:t>
            </a:r>
          </a:p>
          <a:p>
            <a:endParaRPr lang="es-E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41D379-1BDC-D32C-FB61-3CAB62480728}"/>
              </a:ext>
            </a:extLst>
          </p:cNvPr>
          <p:cNvSpPr txBox="1"/>
          <p:nvPr/>
        </p:nvSpPr>
        <p:spPr>
          <a:xfrm>
            <a:off x="11070954" y="4152900"/>
            <a:ext cx="44972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February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March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June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July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September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October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</a:t>
            </a:r>
          </a:p>
          <a:p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December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90ACCEF-C8CE-ACEE-41CA-4FE53C34F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501789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374939" y="0"/>
            <a:ext cx="6125633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69CD1B-DDEC-F4A3-9B14-9A2781B61968}"/>
              </a:ext>
            </a:extLst>
          </p:cNvPr>
          <p:cNvSpPr txBox="1"/>
          <p:nvPr/>
        </p:nvSpPr>
        <p:spPr>
          <a:xfrm>
            <a:off x="3048000" y="8357237"/>
            <a:ext cx="3276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Twelve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3D0D6A6A-20E3-0CCD-1989-1B7F71432BED}"/>
              </a:ext>
            </a:extLst>
          </p:cNvPr>
          <p:cNvSpPr txBox="1"/>
          <p:nvPr/>
        </p:nvSpPr>
        <p:spPr>
          <a:xfrm>
            <a:off x="586648" y="2648586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Siete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Seis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		trece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F3DC44-CE83-2215-E7DB-2453F3907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48" y="327110"/>
            <a:ext cx="2011854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6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678199" y="898968"/>
            <a:ext cx="770441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341854" y="5739087"/>
            <a:ext cx="7760315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trece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AE1E78-72E1-C200-30E6-798F40A319BD}"/>
              </a:ext>
            </a:extLst>
          </p:cNvPr>
          <p:cNvSpPr txBox="1"/>
          <p:nvPr/>
        </p:nvSpPr>
        <p:spPr>
          <a:xfrm>
            <a:off x="3048000" y="8357237"/>
            <a:ext cx="3505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Thirteen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7202FD-DFFC-E483-BC0B-4E1FE5087369}"/>
              </a:ext>
            </a:extLst>
          </p:cNvPr>
          <p:cNvSpPr txBox="1"/>
          <p:nvPr/>
        </p:nvSpPr>
        <p:spPr>
          <a:xfrm>
            <a:off x="7444619" y="3763933"/>
            <a:ext cx="115122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el concierto hay trece guitarras. 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EBB29C-21FB-FA7F-5EF0-0163A0DE1A10}"/>
              </a:ext>
            </a:extLst>
          </p:cNvPr>
          <p:cNvSpPr txBox="1"/>
          <p:nvPr/>
        </p:nvSpPr>
        <p:spPr>
          <a:xfrm>
            <a:off x="6327965" y="8868813"/>
            <a:ext cx="120219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concert, there are thirteen guitars.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29AF0A3-AC08-7636-1D09-A787DC5AF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2400" y="266700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7744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601200" y="633238"/>
            <a:ext cx="770441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AE1E78-72E1-C200-30E6-798F40A319BD}"/>
              </a:ext>
            </a:extLst>
          </p:cNvPr>
          <p:cNvSpPr txBox="1"/>
          <p:nvPr/>
        </p:nvSpPr>
        <p:spPr>
          <a:xfrm>
            <a:off x="3048000" y="8357237"/>
            <a:ext cx="3505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Thirteen</a:t>
            </a: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0C436D7D-A9C4-8C8E-E159-BCD8C87FFE8E}"/>
              </a:ext>
            </a:extLst>
          </p:cNvPr>
          <p:cNvSpPr txBox="1"/>
          <p:nvPr/>
        </p:nvSpPr>
        <p:spPr>
          <a:xfrm>
            <a:off x="71855" y="2857500"/>
            <a:ext cx="1821614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Cinco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	Nueve  Suma </a:t>
            </a:r>
            <a:r>
              <a:rPr lang="en-US" sz="11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=	catorce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0FF06A-C74B-1B56-9FFF-B9714AD98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42382"/>
            <a:ext cx="2011854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17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137" y="526034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6741738" y="-70517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1538741" y="2116231"/>
            <a:ext cx="770441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14</a:t>
            </a:r>
          </a:p>
        </p:txBody>
      </p:sp>
      <p:sp>
        <p:nvSpPr>
          <p:cNvPr id="7" name="Freeform 7"/>
          <p:cNvSpPr/>
          <p:nvPr/>
        </p:nvSpPr>
        <p:spPr>
          <a:xfrm>
            <a:off x="4342150" y="-70517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690997" y="20257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861608" y="-45962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3032219" y="20257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249400" y="20257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379685" y="-45962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550296" y="51366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5373234" y="0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6060979" y="51366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3266997" y="-6448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240444" y="-45962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2199277" y="51366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373441" y="-31276"/>
            <a:ext cx="1494331" cy="1673894"/>
          </a:xfrm>
          <a:custGeom>
            <a:avLst/>
            <a:gdLst/>
            <a:ahLst/>
            <a:cxnLst/>
            <a:rect l="l" t="t" r="r" b="b"/>
            <a:pathLst>
              <a:path w="1494331" h="1673894">
                <a:moveTo>
                  <a:pt x="0" y="0"/>
                </a:moveTo>
                <a:lnTo>
                  <a:pt x="1494331" y="0"/>
                </a:lnTo>
                <a:lnTo>
                  <a:pt x="1494331" y="1673894"/>
                </a:lnTo>
                <a:lnTo>
                  <a:pt x="0" y="167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C7D3B11-EA3E-B4E3-325F-CAAE9F9045E8}"/>
              </a:ext>
            </a:extLst>
          </p:cNvPr>
          <p:cNvSpPr txBox="1"/>
          <p:nvPr/>
        </p:nvSpPr>
        <p:spPr>
          <a:xfrm>
            <a:off x="-186550" y="5963077"/>
            <a:ext cx="7760315" cy="2222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catorce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E31E2C-2D2F-2863-DFC2-6FE7F1EEB7F7}"/>
              </a:ext>
            </a:extLst>
          </p:cNvPr>
          <p:cNvSpPr txBox="1"/>
          <p:nvPr/>
        </p:nvSpPr>
        <p:spPr>
          <a:xfrm>
            <a:off x="6209335" y="3562692"/>
            <a:ext cx="115122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la tienda hay catorce chaquetas de color blanco.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6A77DE-DE6B-7580-CE9C-76BF85290CF4}"/>
              </a:ext>
            </a:extLst>
          </p:cNvPr>
          <p:cNvSpPr txBox="1"/>
          <p:nvPr/>
        </p:nvSpPr>
        <p:spPr>
          <a:xfrm>
            <a:off x="6327965" y="8868813"/>
            <a:ext cx="120219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store, there are fourteen white jackets. </a:t>
            </a:r>
          </a:p>
        </p:txBody>
      </p:sp>
    </p:spTree>
    <p:extLst>
      <p:ext uri="{BB962C8B-B14F-4D97-AF65-F5344CB8AC3E}">
        <p14:creationId xmlns:p14="http://schemas.microsoft.com/office/powerpoint/2010/main" val="22448554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763000" y="266700"/>
            <a:ext cx="770441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4C64FD-A960-B7D2-1581-B4A1EBD5DB38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fourteen</a:t>
            </a: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05A5235D-F998-4C99-747D-7FF26D288EA8}"/>
              </a:ext>
            </a:extLst>
          </p:cNvPr>
          <p:cNvSpPr txBox="1"/>
          <p:nvPr/>
        </p:nvSpPr>
        <p:spPr>
          <a:xfrm>
            <a:off x="304799" y="2693715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4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cinco</a:t>
            </a: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diez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quince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17849" y="1267452"/>
            <a:ext cx="7085155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9799" y="5689485"/>
            <a:ext cx="6987800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quince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91C8CD-EA6E-DB61-2CFD-29AB9AE39EF8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fifteen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070398-445F-89D1-EC5E-D6C7A0EE51BB}"/>
              </a:ext>
            </a:extLst>
          </p:cNvPr>
          <p:cNvSpPr txBox="1"/>
          <p:nvPr/>
        </p:nvSpPr>
        <p:spPr>
          <a:xfrm>
            <a:off x="7580659" y="3311863"/>
            <a:ext cx="98500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edificio tiene quince ventanas. 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8C1BDB-8643-40D1-9B2E-BF9D121AC769}"/>
              </a:ext>
            </a:extLst>
          </p:cNvPr>
          <p:cNvSpPr txBox="1"/>
          <p:nvPr/>
        </p:nvSpPr>
        <p:spPr>
          <a:xfrm>
            <a:off x="9209241" y="8847892"/>
            <a:ext cx="86072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building has fifteen windows.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6406CD5-A44C-3FFB-56BD-B3E080F23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6377" y="0"/>
            <a:ext cx="2011854" cy="26276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619DC55-0462-389A-70B4-682599892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1429" y="6084039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39400" y="-29001"/>
            <a:ext cx="7085155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91C8CD-EA6E-DB61-2CFD-29AB9AE39EF8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fifteen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9855DEA1-29A6-F40E-D84F-30DAE7C3E144}"/>
              </a:ext>
            </a:extLst>
          </p:cNvPr>
          <p:cNvSpPr txBox="1"/>
          <p:nvPr/>
        </p:nvSpPr>
        <p:spPr>
          <a:xfrm>
            <a:off x="0" y="3162300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ocho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ocho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dieciséis</a:t>
            </a:r>
          </a:p>
        </p:txBody>
      </p:sp>
    </p:spTree>
    <p:extLst>
      <p:ext uri="{BB962C8B-B14F-4D97-AF65-F5344CB8AC3E}">
        <p14:creationId xmlns:p14="http://schemas.microsoft.com/office/powerpoint/2010/main" val="42261704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367796" y="1772237"/>
            <a:ext cx="7658147" cy="4172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6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887" y="5890297"/>
            <a:ext cx="7658147" cy="237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6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dieciséis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A3224B-CF03-B006-E0D9-173AB64A34E4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sixteen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D28E3F-B52E-C674-BF99-6127FFDB260D}"/>
              </a:ext>
            </a:extLst>
          </p:cNvPr>
          <p:cNvSpPr txBox="1"/>
          <p:nvPr/>
        </p:nvSpPr>
        <p:spPr>
          <a:xfrm>
            <a:off x="6107137" y="2943499"/>
            <a:ext cx="116394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comida costo dieciséis dólares en la marqueta. 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36A2E4-94EA-1475-9334-551F43803F4C}"/>
              </a:ext>
            </a:extLst>
          </p:cNvPr>
          <p:cNvSpPr txBox="1"/>
          <p:nvPr/>
        </p:nvSpPr>
        <p:spPr>
          <a:xfrm>
            <a:off x="7580659" y="8847892"/>
            <a:ext cx="102358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food cost sixteen dollars in the market.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2FB9E62-9D94-1E9C-F30E-6576D7B8D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800" y="294855"/>
            <a:ext cx="2011854" cy="26276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DB0E28-CA22-B626-C4D2-4636AAD0F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0" y="-68546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296400" y="114300"/>
            <a:ext cx="7658147" cy="4172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6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A3224B-CF03-B006-E0D9-173AB64A34E4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sixteen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ACC71074-F72D-F0B5-94B0-20571AD6DF92}"/>
              </a:ext>
            </a:extLst>
          </p:cNvPr>
          <p:cNvSpPr txBox="1"/>
          <p:nvPr/>
        </p:nvSpPr>
        <p:spPr>
          <a:xfrm>
            <a:off x="304799" y="2693715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nueve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ocho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diecisiete</a:t>
            </a:r>
          </a:p>
        </p:txBody>
      </p:sp>
    </p:spTree>
    <p:extLst>
      <p:ext uri="{BB962C8B-B14F-4D97-AF65-F5344CB8AC3E}">
        <p14:creationId xmlns:p14="http://schemas.microsoft.com/office/powerpoint/2010/main" val="18861169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905819" y="541392"/>
            <a:ext cx="858207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2379" y="5735977"/>
            <a:ext cx="8582078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diecisiete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46D00-7F64-3C31-CBB8-AC80D2DE4192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seventeen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470921-24D8-4AA6-C919-C90DBBEB2C13}"/>
              </a:ext>
            </a:extLst>
          </p:cNvPr>
          <p:cNvSpPr txBox="1"/>
          <p:nvPr/>
        </p:nvSpPr>
        <p:spPr>
          <a:xfrm>
            <a:off x="8308559" y="2914267"/>
            <a:ext cx="93614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 diecisiete niños tocando el xilófono. 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5140EA-9473-D43A-06BB-2430256B5CF8}"/>
              </a:ext>
            </a:extLst>
          </p:cNvPr>
          <p:cNvSpPr txBox="1"/>
          <p:nvPr/>
        </p:nvSpPr>
        <p:spPr>
          <a:xfrm>
            <a:off x="5415736" y="8960778"/>
            <a:ext cx="121919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seventeen children playing the xylophone.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8FC3E61-D51C-92B3-85BF-74D5A2C76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0" y="-15107"/>
            <a:ext cx="2011854" cy="262760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991600" y="130070"/>
            <a:ext cx="858207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46D00-7F64-3C31-CBB8-AC80D2DE4192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seventeen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1AD698CA-0761-D3AE-9E9B-77AC28C9AED2}"/>
              </a:ext>
            </a:extLst>
          </p:cNvPr>
          <p:cNvSpPr txBox="1"/>
          <p:nvPr/>
        </p:nvSpPr>
        <p:spPr>
          <a:xfrm>
            <a:off x="0" y="3162300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diez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ocho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dieciocho</a:t>
            </a:r>
          </a:p>
        </p:txBody>
      </p:sp>
    </p:spTree>
    <p:extLst>
      <p:ext uri="{BB962C8B-B14F-4D97-AF65-F5344CB8AC3E}">
        <p14:creationId xmlns:p14="http://schemas.microsoft.com/office/powerpoint/2010/main" val="25659621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5323" y="579137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21229" y="1213294"/>
            <a:ext cx="770441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18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2804" y="5899822"/>
            <a:ext cx="7760315" cy="2196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69"/>
              </a:lnSpc>
            </a:pPr>
            <a:r>
              <a:rPr lang="en-US" sz="13049" dirty="0">
                <a:solidFill>
                  <a:srgbClr val="000000"/>
                </a:solidFill>
                <a:latin typeface="Codec Pro Bold"/>
              </a:rPr>
              <a:t>dieciocho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EB1859-D818-5842-46C7-564DC242ADAA}"/>
              </a:ext>
            </a:extLst>
          </p:cNvPr>
          <p:cNvSpPr txBox="1"/>
          <p:nvPr/>
        </p:nvSpPr>
        <p:spPr>
          <a:xfrm>
            <a:off x="7802478" y="2367828"/>
            <a:ext cx="9361463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abuela tiene dieciocho gatos de color marrón. 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2250AF-C6C1-D57B-BB37-011BC492B2D0}"/>
              </a:ext>
            </a:extLst>
          </p:cNvPr>
          <p:cNvSpPr txBox="1"/>
          <p:nvPr/>
        </p:nvSpPr>
        <p:spPr>
          <a:xfrm>
            <a:off x="7501789" y="8755784"/>
            <a:ext cx="121919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grandmother have eighteen brown cats.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A91C00-AEF0-DEB4-89D5-8EAAD7E24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2400" y="0"/>
            <a:ext cx="2716723" cy="354820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39400" y="91384"/>
            <a:ext cx="770441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68457F-244B-B6AB-DA11-310590CAB39E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eighteen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67A81623-6C08-DF98-9819-1C237F228993}"/>
              </a:ext>
            </a:extLst>
          </p:cNvPr>
          <p:cNvSpPr txBox="1"/>
          <p:nvPr/>
        </p:nvSpPr>
        <p:spPr>
          <a:xfrm>
            <a:off x="838200" y="2056007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nueve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diez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diecinueve</a:t>
            </a:r>
          </a:p>
        </p:txBody>
      </p:sp>
    </p:spTree>
    <p:extLst>
      <p:ext uri="{BB962C8B-B14F-4D97-AF65-F5344CB8AC3E}">
        <p14:creationId xmlns:p14="http://schemas.microsoft.com/office/powerpoint/2010/main" val="14725162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189830" y="811293"/>
            <a:ext cx="7746479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54968" y="5917175"/>
            <a:ext cx="7555979" cy="193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00"/>
              </a:lnSpc>
            </a:pPr>
            <a:r>
              <a:rPr lang="en-US" sz="11500" dirty="0">
                <a:solidFill>
                  <a:srgbClr val="000000"/>
                </a:solidFill>
                <a:latin typeface="Codec Pro Bold"/>
              </a:rPr>
              <a:t>diecinueve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53BAC7-7AAD-EB7F-8F71-C7A6EA4CAFB4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nineteen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199D64-21B1-1C51-364A-AB97829EFC8F}"/>
              </a:ext>
            </a:extLst>
          </p:cNvPr>
          <p:cNvSpPr txBox="1"/>
          <p:nvPr/>
        </p:nvSpPr>
        <p:spPr>
          <a:xfrm>
            <a:off x="5471066" y="1916060"/>
            <a:ext cx="1251272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 vivo en la calle Martin y el número de la case es diecinueve.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E5EF4E8-4FAE-F680-D554-7464C6F6B26D}"/>
              </a:ext>
            </a:extLst>
          </p:cNvPr>
          <p:cNvSpPr txBox="1"/>
          <p:nvPr/>
        </p:nvSpPr>
        <p:spPr>
          <a:xfrm>
            <a:off x="4129692" y="8788124"/>
            <a:ext cx="138388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live in Martin Street and the house number is nineteen.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35A71D6-58B1-132E-1DB8-BE8AD340D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199" y="4323696"/>
            <a:ext cx="2733169" cy="356968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134600" y="-190500"/>
            <a:ext cx="7746479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53BAC7-7AAD-EB7F-8F71-C7A6EA4CAFB4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nineteen</a:t>
            </a:r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8758CF12-7FF9-E312-99B6-3AB382DA11CE}"/>
              </a:ext>
            </a:extLst>
          </p:cNvPr>
          <p:cNvSpPr txBox="1"/>
          <p:nvPr/>
        </p:nvSpPr>
        <p:spPr>
          <a:xfrm>
            <a:off x="1447800" y="2258964"/>
            <a:ext cx="17678401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diez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	diez  Suma </a:t>
            </a:r>
            <a:r>
              <a:rPr lang="en-US" sz="12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(adding)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veinte</a:t>
            </a:r>
          </a:p>
        </p:txBody>
      </p:sp>
    </p:spTree>
    <p:extLst>
      <p:ext uri="{BB962C8B-B14F-4D97-AF65-F5344CB8AC3E}">
        <p14:creationId xmlns:p14="http://schemas.microsoft.com/office/powerpoint/2010/main" val="26268085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225164" y="365511"/>
            <a:ext cx="770441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559548" y="5106572"/>
            <a:ext cx="7760315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veinte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300497-D611-1C26-969D-17215A6216C1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5871A6-C179-C6D8-CDEE-19D3A9E20C9C}"/>
              </a:ext>
            </a:extLst>
          </p:cNvPr>
          <p:cNvSpPr txBox="1"/>
          <p:nvPr/>
        </p:nvSpPr>
        <p:spPr>
          <a:xfrm>
            <a:off x="7000443" y="4188455"/>
            <a:ext cx="107541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 veinte ñus</a:t>
            </a:r>
            <a:r>
              <a:rPr lang="es-ES" sz="8000" b="1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comiendo hierba en el bosque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37DFD5-6281-78E6-FB74-8E55E536A319}"/>
              </a:ext>
            </a:extLst>
          </p:cNvPr>
          <p:cNvSpPr txBox="1"/>
          <p:nvPr/>
        </p:nvSpPr>
        <p:spPr>
          <a:xfrm>
            <a:off x="6307490" y="8896083"/>
            <a:ext cx="113043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twenty gnus eating grass in the forest.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839ACDA-4080-7148-A810-3DA0978BD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0778" y="128748"/>
            <a:ext cx="2731076" cy="356695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284485" y="-571500"/>
            <a:ext cx="7704418" cy="465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300497-D611-1C26-969D-17215A6216C1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</a:t>
            </a: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DC03B2B6-777E-DCED-8812-1D88D1E982C5}"/>
              </a:ext>
            </a:extLst>
          </p:cNvPr>
          <p:cNvSpPr txBox="1"/>
          <p:nvPr/>
        </p:nvSpPr>
        <p:spPr>
          <a:xfrm>
            <a:off x="100225" y="2495896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 nueve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veintiuno</a:t>
            </a:r>
          </a:p>
        </p:txBody>
      </p:sp>
    </p:spTree>
    <p:extLst>
      <p:ext uri="{BB962C8B-B14F-4D97-AF65-F5344CB8AC3E}">
        <p14:creationId xmlns:p14="http://schemas.microsoft.com/office/powerpoint/2010/main" val="39840349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8545" y="943249"/>
            <a:ext cx="17048739" cy="9020524"/>
            <a:chOff x="60431" y="711629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60431" y="711629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Freeform 4"/>
          <p:cNvSpPr/>
          <p:nvPr/>
        </p:nvSpPr>
        <p:spPr>
          <a:xfrm flipH="1">
            <a:off x="15639042" y="7821174"/>
            <a:ext cx="2660894" cy="2491564"/>
          </a:xfrm>
          <a:custGeom>
            <a:avLst/>
            <a:gdLst/>
            <a:ahLst/>
            <a:cxnLst/>
            <a:rect l="l" t="t" r="r" b="b"/>
            <a:pathLst>
              <a:path w="2660894" h="2491564">
                <a:moveTo>
                  <a:pt x="2660893" y="0"/>
                </a:moveTo>
                <a:lnTo>
                  <a:pt x="0" y="0"/>
                </a:lnTo>
                <a:lnTo>
                  <a:pt x="0" y="2491564"/>
                </a:lnTo>
                <a:lnTo>
                  <a:pt x="2660893" y="2491564"/>
                </a:lnTo>
                <a:lnTo>
                  <a:pt x="266089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07885" y="0"/>
            <a:ext cx="8053175" cy="1358996"/>
          </a:xfrm>
          <a:custGeom>
            <a:avLst/>
            <a:gdLst/>
            <a:ahLst/>
            <a:cxnLst/>
            <a:rect l="l" t="t" r="r" b="b"/>
            <a:pathLst>
              <a:path w="8053175" h="5995795">
                <a:moveTo>
                  <a:pt x="0" y="0"/>
                </a:moveTo>
                <a:lnTo>
                  <a:pt x="8053175" y="0"/>
                </a:lnTo>
                <a:lnTo>
                  <a:pt x="8053175" y="5995794"/>
                </a:lnTo>
                <a:lnTo>
                  <a:pt x="0" y="59957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" b="-341192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747506" y="1120584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21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34401B16-4789-BD0D-F9E6-FFDC1B825DBA}"/>
              </a:ext>
            </a:extLst>
          </p:cNvPr>
          <p:cNvSpPr/>
          <p:nvPr/>
        </p:nvSpPr>
        <p:spPr>
          <a:xfrm>
            <a:off x="100225" y="138236"/>
            <a:ext cx="8053175" cy="1358996"/>
          </a:xfrm>
          <a:custGeom>
            <a:avLst/>
            <a:gdLst/>
            <a:ahLst/>
            <a:cxnLst/>
            <a:rect l="l" t="t" r="r" b="b"/>
            <a:pathLst>
              <a:path w="8053175" h="5995795">
                <a:moveTo>
                  <a:pt x="0" y="0"/>
                </a:moveTo>
                <a:lnTo>
                  <a:pt x="8053175" y="0"/>
                </a:lnTo>
                <a:lnTo>
                  <a:pt x="8053175" y="5995794"/>
                </a:lnTo>
                <a:lnTo>
                  <a:pt x="0" y="59957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" b="-341192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EA33AC38-CE11-AC7A-EDC0-3BFB199D24A7}"/>
              </a:ext>
            </a:extLst>
          </p:cNvPr>
          <p:cNvSpPr/>
          <p:nvPr/>
        </p:nvSpPr>
        <p:spPr>
          <a:xfrm>
            <a:off x="8641654" y="176528"/>
            <a:ext cx="8053175" cy="1358996"/>
          </a:xfrm>
          <a:custGeom>
            <a:avLst/>
            <a:gdLst/>
            <a:ahLst/>
            <a:cxnLst/>
            <a:rect l="l" t="t" r="r" b="b"/>
            <a:pathLst>
              <a:path w="8053175" h="5995795">
                <a:moveTo>
                  <a:pt x="0" y="0"/>
                </a:moveTo>
                <a:lnTo>
                  <a:pt x="8053175" y="0"/>
                </a:lnTo>
                <a:lnTo>
                  <a:pt x="8053175" y="5995794"/>
                </a:lnTo>
                <a:lnTo>
                  <a:pt x="0" y="59957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" b="-341192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826D2F08-1259-24E3-0689-7C52FC15F111}"/>
              </a:ext>
            </a:extLst>
          </p:cNvPr>
          <p:cNvSpPr/>
          <p:nvPr/>
        </p:nvSpPr>
        <p:spPr>
          <a:xfrm>
            <a:off x="9416813" y="162880"/>
            <a:ext cx="8053175" cy="1358996"/>
          </a:xfrm>
          <a:custGeom>
            <a:avLst/>
            <a:gdLst/>
            <a:ahLst/>
            <a:cxnLst/>
            <a:rect l="l" t="t" r="r" b="b"/>
            <a:pathLst>
              <a:path w="8053175" h="5995795">
                <a:moveTo>
                  <a:pt x="0" y="0"/>
                </a:moveTo>
                <a:lnTo>
                  <a:pt x="8053175" y="0"/>
                </a:lnTo>
                <a:lnTo>
                  <a:pt x="8053175" y="5995794"/>
                </a:lnTo>
                <a:lnTo>
                  <a:pt x="0" y="59957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" b="-341192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A807FE1-B2FF-95CF-83E9-EA87D9461CE5}"/>
              </a:ext>
            </a:extLst>
          </p:cNvPr>
          <p:cNvSpPr txBox="1"/>
          <p:nvPr/>
        </p:nvSpPr>
        <p:spPr>
          <a:xfrm>
            <a:off x="619630" y="5453512"/>
            <a:ext cx="6125633" cy="2010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90"/>
              </a:lnSpc>
            </a:pPr>
            <a:r>
              <a:rPr lang="en-US" sz="10850" dirty="0">
                <a:solidFill>
                  <a:srgbClr val="000000"/>
                </a:solidFill>
                <a:latin typeface="Codec Pro Bold"/>
              </a:rPr>
              <a:t>veintiuno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37976A-ACB0-E616-E0B9-1EFCE0E43B36}"/>
              </a:ext>
            </a:extLst>
          </p:cNvPr>
          <p:cNvSpPr txBox="1"/>
          <p:nvPr/>
        </p:nvSpPr>
        <p:spPr>
          <a:xfrm>
            <a:off x="7209453" y="2975910"/>
            <a:ext cx="10754157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es viernes veintiuno de octubre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A96B49-4B44-21A6-C4A6-3847E2DFEF61}"/>
              </a:ext>
            </a:extLst>
          </p:cNvPr>
          <p:cNvSpPr txBox="1"/>
          <p:nvPr/>
        </p:nvSpPr>
        <p:spPr>
          <a:xfrm>
            <a:off x="10028229" y="8974107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 is October 21.</a:t>
            </a:r>
          </a:p>
        </p:txBody>
      </p:sp>
    </p:spTree>
    <p:extLst>
      <p:ext uri="{BB962C8B-B14F-4D97-AF65-F5344CB8AC3E}">
        <p14:creationId xmlns:p14="http://schemas.microsoft.com/office/powerpoint/2010/main" val="2977207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822247" y="342900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9F613C-976E-CD37-C0DD-F48DE8E429EA}"/>
              </a:ext>
            </a:extLst>
          </p:cNvPr>
          <p:cNvSpPr txBox="1"/>
          <p:nvPr/>
        </p:nvSpPr>
        <p:spPr>
          <a:xfrm>
            <a:off x="3048000" y="83572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twenty-one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D803B04D-4882-3631-C932-DAEA3619C307}"/>
              </a:ext>
            </a:extLst>
          </p:cNvPr>
          <p:cNvSpPr txBox="1"/>
          <p:nvPr/>
        </p:nvSpPr>
        <p:spPr>
          <a:xfrm>
            <a:off x="100225" y="2495896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ocho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veintidós</a:t>
            </a:r>
          </a:p>
        </p:txBody>
      </p:sp>
    </p:spTree>
    <p:extLst>
      <p:ext uri="{BB962C8B-B14F-4D97-AF65-F5344CB8AC3E}">
        <p14:creationId xmlns:p14="http://schemas.microsoft.com/office/powerpoint/2010/main" val="28586408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85679" y="495300"/>
            <a:ext cx="17048739" cy="9020524"/>
          </a:xfrm>
          <a:custGeom>
            <a:avLst/>
            <a:gdLst/>
            <a:ahLst/>
            <a:cxnLst/>
            <a:rect l="l" t="t" r="r" b="b"/>
            <a:pathLst>
              <a:path w="5909018" h="3126474">
                <a:moveTo>
                  <a:pt x="0" y="0"/>
                </a:moveTo>
                <a:lnTo>
                  <a:pt x="5909018" y="0"/>
                </a:lnTo>
                <a:lnTo>
                  <a:pt x="5909018" y="3126474"/>
                </a:lnTo>
                <a:lnTo>
                  <a:pt x="0" y="3126474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1227564" y="2131050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956972"/>
            <a:ext cx="6125633" cy="2054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0"/>
              </a:lnSpc>
            </a:pPr>
            <a:r>
              <a:rPr lang="en-US" sz="11000" dirty="0">
                <a:solidFill>
                  <a:srgbClr val="000000"/>
                </a:solidFill>
                <a:latin typeface="Codec Pro Bold"/>
              </a:rPr>
              <a:t>veintidós</a:t>
            </a:r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4D22FFC5-2E04-475C-2A31-3BCF49BA2F6E}"/>
              </a:ext>
            </a:extLst>
          </p:cNvPr>
          <p:cNvSpPr/>
          <p:nvPr/>
        </p:nvSpPr>
        <p:spPr>
          <a:xfrm flipH="1">
            <a:off x="16010502" y="8343900"/>
            <a:ext cx="2281015" cy="1935166"/>
          </a:xfrm>
          <a:custGeom>
            <a:avLst/>
            <a:gdLst/>
            <a:ahLst/>
            <a:cxnLst/>
            <a:rect l="l" t="t" r="r" b="b"/>
            <a:pathLst>
              <a:path w="2660894" h="2491564">
                <a:moveTo>
                  <a:pt x="2660893" y="0"/>
                </a:moveTo>
                <a:lnTo>
                  <a:pt x="0" y="0"/>
                </a:lnTo>
                <a:lnTo>
                  <a:pt x="0" y="2491564"/>
                </a:lnTo>
                <a:lnTo>
                  <a:pt x="2660893" y="2491564"/>
                </a:lnTo>
                <a:lnTo>
                  <a:pt x="266089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AB0D535-2573-05C6-AFF6-603C26FF11BD}"/>
              </a:ext>
            </a:extLst>
          </p:cNvPr>
          <p:cNvGrpSpPr/>
          <p:nvPr/>
        </p:nvGrpSpPr>
        <p:grpSpPr>
          <a:xfrm>
            <a:off x="374148" y="-31298"/>
            <a:ext cx="8537216" cy="1487712"/>
            <a:chOff x="4008093" y="1107056"/>
            <a:chExt cx="8537216" cy="1487712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FC73BBF-6739-7CC6-2878-312CBB5BA184}"/>
                </a:ext>
              </a:extLst>
            </p:cNvPr>
            <p:cNvSpPr/>
            <p:nvPr/>
          </p:nvSpPr>
          <p:spPr>
            <a:xfrm flipH="1">
              <a:off x="5711929" y="1143164"/>
              <a:ext cx="1654434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3AB553A5-9AA6-8C01-1458-14C31559D67F}"/>
                </a:ext>
              </a:extLst>
            </p:cNvPr>
            <p:cNvSpPr/>
            <p:nvPr/>
          </p:nvSpPr>
          <p:spPr>
            <a:xfrm flipH="1">
              <a:off x="4008093" y="1107056"/>
              <a:ext cx="1706833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5C0092F6-61C2-DEF7-6306-914990D3CEC8}"/>
                </a:ext>
              </a:extLst>
            </p:cNvPr>
            <p:cNvSpPr/>
            <p:nvPr/>
          </p:nvSpPr>
          <p:spPr>
            <a:xfrm flipH="1">
              <a:off x="10518342" y="1225161"/>
              <a:ext cx="2026967" cy="1369607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03FAE7DD-8708-2942-3A1C-573B13750EBE}"/>
                </a:ext>
              </a:extLst>
            </p:cNvPr>
            <p:cNvSpPr/>
            <p:nvPr/>
          </p:nvSpPr>
          <p:spPr>
            <a:xfrm flipH="1">
              <a:off x="8977952" y="1225161"/>
              <a:ext cx="1407214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85BDEC7A-D01C-CA50-93AF-11B36B6CF4E9}"/>
                </a:ext>
              </a:extLst>
            </p:cNvPr>
            <p:cNvSpPr/>
            <p:nvPr/>
          </p:nvSpPr>
          <p:spPr>
            <a:xfrm flipH="1">
              <a:off x="7395559" y="1260137"/>
              <a:ext cx="1524000" cy="120103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EDEE7B-3DBE-8A60-C7D4-F5FC6064A1A8}"/>
              </a:ext>
            </a:extLst>
          </p:cNvPr>
          <p:cNvGrpSpPr/>
          <p:nvPr/>
        </p:nvGrpSpPr>
        <p:grpSpPr>
          <a:xfrm>
            <a:off x="1057718" y="7934"/>
            <a:ext cx="8537216" cy="1487712"/>
            <a:chOff x="4008093" y="1107056"/>
            <a:chExt cx="8537216" cy="1487712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CEE68F52-E7A4-FFEE-FAC9-7D518401D0C0}"/>
                </a:ext>
              </a:extLst>
            </p:cNvPr>
            <p:cNvSpPr/>
            <p:nvPr/>
          </p:nvSpPr>
          <p:spPr>
            <a:xfrm flipH="1">
              <a:off x="5711929" y="1143164"/>
              <a:ext cx="1654434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86D19D40-4EEB-E69A-6E60-821C6F713AAB}"/>
                </a:ext>
              </a:extLst>
            </p:cNvPr>
            <p:cNvSpPr/>
            <p:nvPr/>
          </p:nvSpPr>
          <p:spPr>
            <a:xfrm flipH="1">
              <a:off x="4008093" y="1107056"/>
              <a:ext cx="1706833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166336BA-D124-6C35-8C70-CF934C9E67BD}"/>
                </a:ext>
              </a:extLst>
            </p:cNvPr>
            <p:cNvSpPr/>
            <p:nvPr/>
          </p:nvSpPr>
          <p:spPr>
            <a:xfrm flipH="1">
              <a:off x="10518342" y="1225161"/>
              <a:ext cx="2026967" cy="1369607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F95F3944-BA82-A8DA-85B5-EA27BAFA3BD3}"/>
                </a:ext>
              </a:extLst>
            </p:cNvPr>
            <p:cNvSpPr/>
            <p:nvPr/>
          </p:nvSpPr>
          <p:spPr>
            <a:xfrm flipH="1">
              <a:off x="8977952" y="1225161"/>
              <a:ext cx="1407214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4">
              <a:extLst>
                <a:ext uri="{FF2B5EF4-FFF2-40B4-BE49-F238E27FC236}">
                  <a16:creationId xmlns:a16="http://schemas.microsoft.com/office/drawing/2014/main" id="{94462FC8-336B-2B33-9C0C-4CBFD2E079EF}"/>
                </a:ext>
              </a:extLst>
            </p:cNvPr>
            <p:cNvSpPr/>
            <p:nvPr/>
          </p:nvSpPr>
          <p:spPr>
            <a:xfrm flipH="1">
              <a:off x="7395559" y="1260137"/>
              <a:ext cx="1524000" cy="120103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7172892-70AA-0B73-70D0-70F911FD1877}"/>
              </a:ext>
            </a:extLst>
          </p:cNvPr>
          <p:cNvGrpSpPr/>
          <p:nvPr/>
        </p:nvGrpSpPr>
        <p:grpSpPr>
          <a:xfrm>
            <a:off x="8977952" y="155619"/>
            <a:ext cx="8537216" cy="1487712"/>
            <a:chOff x="4008093" y="1107056"/>
            <a:chExt cx="8537216" cy="1487712"/>
          </a:xfrm>
        </p:grpSpPr>
        <p:sp>
          <p:nvSpPr>
            <p:cNvPr id="23" name="Freeform 4">
              <a:extLst>
                <a:ext uri="{FF2B5EF4-FFF2-40B4-BE49-F238E27FC236}">
                  <a16:creationId xmlns:a16="http://schemas.microsoft.com/office/drawing/2014/main" id="{2A0A5ACB-BCFE-1841-0BDE-25BA1509E3FC}"/>
                </a:ext>
              </a:extLst>
            </p:cNvPr>
            <p:cNvSpPr/>
            <p:nvPr/>
          </p:nvSpPr>
          <p:spPr>
            <a:xfrm flipH="1">
              <a:off x="5711929" y="1143164"/>
              <a:ext cx="1654434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4D5BBFE6-E56C-6F21-AECD-B7CF6DCB9A4F}"/>
                </a:ext>
              </a:extLst>
            </p:cNvPr>
            <p:cNvSpPr/>
            <p:nvPr/>
          </p:nvSpPr>
          <p:spPr>
            <a:xfrm flipH="1">
              <a:off x="4008093" y="1107056"/>
              <a:ext cx="1706833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4">
              <a:extLst>
                <a:ext uri="{FF2B5EF4-FFF2-40B4-BE49-F238E27FC236}">
                  <a16:creationId xmlns:a16="http://schemas.microsoft.com/office/drawing/2014/main" id="{2E6C6128-139E-DA08-DD33-C9C6BDDC6B8C}"/>
                </a:ext>
              </a:extLst>
            </p:cNvPr>
            <p:cNvSpPr/>
            <p:nvPr/>
          </p:nvSpPr>
          <p:spPr>
            <a:xfrm flipH="1">
              <a:off x="10518342" y="1225161"/>
              <a:ext cx="2026967" cy="1369607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4">
              <a:extLst>
                <a:ext uri="{FF2B5EF4-FFF2-40B4-BE49-F238E27FC236}">
                  <a16:creationId xmlns:a16="http://schemas.microsoft.com/office/drawing/2014/main" id="{A9985EDD-BA5E-313D-310D-B9B39BDFBE56}"/>
                </a:ext>
              </a:extLst>
            </p:cNvPr>
            <p:cNvSpPr/>
            <p:nvPr/>
          </p:nvSpPr>
          <p:spPr>
            <a:xfrm flipH="1">
              <a:off x="8977952" y="1225161"/>
              <a:ext cx="1407214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4">
              <a:extLst>
                <a:ext uri="{FF2B5EF4-FFF2-40B4-BE49-F238E27FC236}">
                  <a16:creationId xmlns:a16="http://schemas.microsoft.com/office/drawing/2014/main" id="{82E729B3-B281-86B5-410D-BC7170CF1E39}"/>
                </a:ext>
              </a:extLst>
            </p:cNvPr>
            <p:cNvSpPr/>
            <p:nvPr/>
          </p:nvSpPr>
          <p:spPr>
            <a:xfrm flipH="1">
              <a:off x="7395559" y="1260137"/>
              <a:ext cx="1524000" cy="120103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7CA577-BB38-9C77-CFB4-D05BDC6ABE8A}"/>
              </a:ext>
            </a:extLst>
          </p:cNvPr>
          <p:cNvGrpSpPr/>
          <p:nvPr/>
        </p:nvGrpSpPr>
        <p:grpSpPr>
          <a:xfrm>
            <a:off x="9957334" y="230166"/>
            <a:ext cx="8537216" cy="1487712"/>
            <a:chOff x="4008093" y="1107056"/>
            <a:chExt cx="8537216" cy="1487712"/>
          </a:xfrm>
        </p:grpSpPr>
        <p:sp>
          <p:nvSpPr>
            <p:cNvPr id="29" name="Freeform 4">
              <a:extLst>
                <a:ext uri="{FF2B5EF4-FFF2-40B4-BE49-F238E27FC236}">
                  <a16:creationId xmlns:a16="http://schemas.microsoft.com/office/drawing/2014/main" id="{723C459C-AE42-C232-15DC-C3233C6F8E4E}"/>
                </a:ext>
              </a:extLst>
            </p:cNvPr>
            <p:cNvSpPr/>
            <p:nvPr/>
          </p:nvSpPr>
          <p:spPr>
            <a:xfrm flipH="1">
              <a:off x="5711929" y="1143164"/>
              <a:ext cx="1654434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4">
              <a:extLst>
                <a:ext uri="{FF2B5EF4-FFF2-40B4-BE49-F238E27FC236}">
                  <a16:creationId xmlns:a16="http://schemas.microsoft.com/office/drawing/2014/main" id="{B22090E4-23EC-8400-5BA4-9A9ABAADDADF}"/>
                </a:ext>
              </a:extLst>
            </p:cNvPr>
            <p:cNvSpPr/>
            <p:nvPr/>
          </p:nvSpPr>
          <p:spPr>
            <a:xfrm flipH="1">
              <a:off x="4008093" y="1107056"/>
              <a:ext cx="1706833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4">
              <a:extLst>
                <a:ext uri="{FF2B5EF4-FFF2-40B4-BE49-F238E27FC236}">
                  <a16:creationId xmlns:a16="http://schemas.microsoft.com/office/drawing/2014/main" id="{C9856892-B75A-3A29-42ED-3E1259DF1C05}"/>
                </a:ext>
              </a:extLst>
            </p:cNvPr>
            <p:cNvSpPr/>
            <p:nvPr/>
          </p:nvSpPr>
          <p:spPr>
            <a:xfrm flipH="1">
              <a:off x="10518342" y="1225161"/>
              <a:ext cx="2026967" cy="1369607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4">
              <a:extLst>
                <a:ext uri="{FF2B5EF4-FFF2-40B4-BE49-F238E27FC236}">
                  <a16:creationId xmlns:a16="http://schemas.microsoft.com/office/drawing/2014/main" id="{9E31CB37-9767-F347-6462-A9FB24D2C8BF}"/>
                </a:ext>
              </a:extLst>
            </p:cNvPr>
            <p:cNvSpPr/>
            <p:nvPr/>
          </p:nvSpPr>
          <p:spPr>
            <a:xfrm flipH="1">
              <a:off x="8977952" y="1225161"/>
              <a:ext cx="1407214" cy="126640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4">
              <a:extLst>
                <a:ext uri="{FF2B5EF4-FFF2-40B4-BE49-F238E27FC236}">
                  <a16:creationId xmlns:a16="http://schemas.microsoft.com/office/drawing/2014/main" id="{249705DE-4C47-7755-53DC-41D9C5797D89}"/>
                </a:ext>
              </a:extLst>
            </p:cNvPr>
            <p:cNvSpPr/>
            <p:nvPr/>
          </p:nvSpPr>
          <p:spPr>
            <a:xfrm flipH="1">
              <a:off x="7395559" y="1260137"/>
              <a:ext cx="1524000" cy="1201032"/>
            </a:xfrm>
            <a:custGeom>
              <a:avLst/>
              <a:gdLst/>
              <a:ahLst/>
              <a:cxnLst/>
              <a:rect l="l" t="t" r="r" b="b"/>
              <a:pathLst>
                <a:path w="2660894" h="2491564">
                  <a:moveTo>
                    <a:pt x="2660893" y="0"/>
                  </a:moveTo>
                  <a:lnTo>
                    <a:pt x="0" y="0"/>
                  </a:lnTo>
                  <a:lnTo>
                    <a:pt x="0" y="2491564"/>
                  </a:lnTo>
                  <a:lnTo>
                    <a:pt x="2660893" y="2491564"/>
                  </a:lnTo>
                  <a:lnTo>
                    <a:pt x="266089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Freeform 4">
            <a:extLst>
              <a:ext uri="{FF2B5EF4-FFF2-40B4-BE49-F238E27FC236}">
                <a16:creationId xmlns:a16="http://schemas.microsoft.com/office/drawing/2014/main" id="{3DBF9D2F-CBAC-2241-D232-06F1F3DEBAEE}"/>
              </a:ext>
            </a:extLst>
          </p:cNvPr>
          <p:cNvSpPr/>
          <p:nvPr/>
        </p:nvSpPr>
        <p:spPr>
          <a:xfrm flipH="1">
            <a:off x="-102883" y="8343900"/>
            <a:ext cx="2180867" cy="1935166"/>
          </a:xfrm>
          <a:custGeom>
            <a:avLst/>
            <a:gdLst/>
            <a:ahLst/>
            <a:cxnLst/>
            <a:rect l="l" t="t" r="r" b="b"/>
            <a:pathLst>
              <a:path w="2660894" h="2491564">
                <a:moveTo>
                  <a:pt x="2660893" y="0"/>
                </a:moveTo>
                <a:lnTo>
                  <a:pt x="0" y="0"/>
                </a:lnTo>
                <a:lnTo>
                  <a:pt x="0" y="2491564"/>
                </a:lnTo>
                <a:lnTo>
                  <a:pt x="2660893" y="2491564"/>
                </a:lnTo>
                <a:lnTo>
                  <a:pt x="266089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CD07CE-E880-450A-3A22-E2DCC5E2B93D}"/>
              </a:ext>
            </a:extLst>
          </p:cNvPr>
          <p:cNvSpPr txBox="1"/>
          <p:nvPr/>
        </p:nvSpPr>
        <p:spPr>
          <a:xfrm>
            <a:off x="8533683" y="3501349"/>
            <a:ext cx="971226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es jueves veintidós de noviembre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62142" y="166698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22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D4E11E9F-B860-8303-EDBA-6F3B62998C33}"/>
              </a:ext>
            </a:extLst>
          </p:cNvPr>
          <p:cNvSpPr txBox="1"/>
          <p:nvPr/>
        </p:nvSpPr>
        <p:spPr>
          <a:xfrm>
            <a:off x="100225" y="2495896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siete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veintitrés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AB54EADE-54F1-2AC9-4A60-FE5BC41E27D6}"/>
              </a:ext>
            </a:extLst>
          </p:cNvPr>
          <p:cNvSpPr/>
          <p:nvPr/>
        </p:nvSpPr>
        <p:spPr>
          <a:xfrm flipH="1">
            <a:off x="100225" y="144197"/>
            <a:ext cx="2180867" cy="1935166"/>
          </a:xfrm>
          <a:custGeom>
            <a:avLst/>
            <a:gdLst/>
            <a:ahLst/>
            <a:cxnLst/>
            <a:rect l="l" t="t" r="r" b="b"/>
            <a:pathLst>
              <a:path w="2660894" h="2491564">
                <a:moveTo>
                  <a:pt x="2660893" y="0"/>
                </a:moveTo>
                <a:lnTo>
                  <a:pt x="0" y="0"/>
                </a:lnTo>
                <a:lnTo>
                  <a:pt x="0" y="2491564"/>
                </a:lnTo>
                <a:lnTo>
                  <a:pt x="2660893" y="2491564"/>
                </a:lnTo>
                <a:lnTo>
                  <a:pt x="266089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711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" y="633238"/>
            <a:ext cx="17048739" cy="9020524"/>
            <a:chOff x="49344" y="1589648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49344" y="1589648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91563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76022"/>
            <a:ext cx="6125633" cy="1985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80"/>
              </a:lnSpc>
            </a:pPr>
            <a:r>
              <a:rPr lang="en-US" sz="10700" dirty="0">
                <a:solidFill>
                  <a:srgbClr val="000000"/>
                </a:solidFill>
                <a:latin typeface="Codec Pro Bold"/>
              </a:rPr>
              <a:t>veintitrés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1347E3-7820-A7FF-72D5-EA50050E01A7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Twenty-three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6DDD0B-0967-2147-0975-085C761DB96A}"/>
              </a:ext>
            </a:extLst>
          </p:cNvPr>
          <p:cNvSpPr txBox="1"/>
          <p:nvPr/>
        </p:nvSpPr>
        <p:spPr>
          <a:xfrm>
            <a:off x="7501501" y="4152900"/>
            <a:ext cx="1057808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es sábado veintitrés de diciembre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6BA612-5221-88BF-B3D9-4003E5F14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7285" y="0"/>
            <a:ext cx="3048000" cy="398087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820400" y="266700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1347E3-7820-A7FF-72D5-EA50050E01A7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Twenty-three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6425082-AFF8-8ACD-184C-B6CDD9EFD608}"/>
              </a:ext>
            </a:extLst>
          </p:cNvPr>
          <p:cNvSpPr txBox="1"/>
          <p:nvPr/>
        </p:nvSpPr>
        <p:spPr>
          <a:xfrm>
            <a:off x="171144" y="2815502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seis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veinticuatro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28EE0E-A227-0F6D-1256-0D2E4E502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8954" y="7702862"/>
            <a:ext cx="2011854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42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0" y="684440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91563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6061747"/>
            <a:ext cx="6125633" cy="2999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0"/>
              </a:lnSpc>
            </a:pPr>
            <a:r>
              <a:rPr lang="en-US" sz="8300" dirty="0">
                <a:solidFill>
                  <a:srgbClr val="000000"/>
                </a:solidFill>
                <a:latin typeface="Codec Pro Bold"/>
              </a:rPr>
              <a:t>veinticuatro </a:t>
            </a:r>
          </a:p>
          <a:p>
            <a:pPr algn="ctr">
              <a:lnSpc>
                <a:spcPts val="11620"/>
              </a:lnSpc>
            </a:pPr>
            <a:endParaRPr lang="en-US" sz="8300" dirty="0">
              <a:solidFill>
                <a:srgbClr val="000000"/>
              </a:solidFill>
              <a:latin typeface="Codec Pro 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A5621F-1774-C048-4B82-7824C8C36385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Twenty-four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C99D60C-35FD-06D8-D1CC-2D2A444EA739}"/>
              </a:ext>
            </a:extLst>
          </p:cNvPr>
          <p:cNvSpPr txBox="1"/>
          <p:nvPr/>
        </p:nvSpPr>
        <p:spPr>
          <a:xfrm>
            <a:off x="8305800" y="4387379"/>
            <a:ext cx="958958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martes es veinticuatro de enero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C630AC-F82B-D7A1-0A31-0E9D1D37A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0" y="190500"/>
            <a:ext cx="3231054" cy="421995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49000" y="169876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A5621F-1774-C048-4B82-7824C8C36385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Twenty-four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D0EB6B8E-950F-BAAD-F82D-0519F9742193}"/>
              </a:ext>
            </a:extLst>
          </p:cNvPr>
          <p:cNvSpPr txBox="1"/>
          <p:nvPr/>
        </p:nvSpPr>
        <p:spPr>
          <a:xfrm>
            <a:off x="619629" y="2499074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Cinco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veinticinco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0D6E62-B35F-2100-16FF-E2E8C62FB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6146" y="7689983"/>
            <a:ext cx="2011854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263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3618" y="473473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699" y="1765274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4BBAB6-20B2-F5E2-6BAC-F234987B74AD}"/>
              </a:ext>
            </a:extLst>
          </p:cNvPr>
          <p:cNvSpPr txBox="1"/>
          <p:nvPr/>
        </p:nvSpPr>
        <p:spPr>
          <a:xfrm>
            <a:off x="605643" y="6026542"/>
            <a:ext cx="86868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veinticinco</a:t>
            </a:r>
            <a:endParaRPr lang="en-US" sz="135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2138CB-36AF-DE0E-D47F-406EB85B1845}"/>
              </a:ext>
            </a:extLst>
          </p:cNvPr>
          <p:cNvSpPr txBox="1"/>
          <p:nvPr/>
        </p:nvSpPr>
        <p:spPr>
          <a:xfrm>
            <a:off x="8533684" y="3501349"/>
            <a:ext cx="954375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es lunes veinticinco de febrero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AD459-CDD3-120A-26AC-3E429729E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9666" y="289097"/>
            <a:ext cx="2600666" cy="339662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896600" y="827879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844E73-2ADC-B3B5-22C4-7225AF8F09D5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Twenty-five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1286B6C-EC7B-1F0B-E45E-4BD41A4917ED}"/>
              </a:ext>
            </a:extLst>
          </p:cNvPr>
          <p:cNvSpPr txBox="1"/>
          <p:nvPr/>
        </p:nvSpPr>
        <p:spPr>
          <a:xfrm>
            <a:off x="619629" y="2499074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cuatro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veintiséis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EBB84C-9175-A695-B85A-D863D7D85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00" y="6917227"/>
            <a:ext cx="2438400" cy="318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502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2743" y="667992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6518" y="1658967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76022"/>
            <a:ext cx="7930803" cy="1800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20"/>
              </a:lnSpc>
            </a:pPr>
            <a:r>
              <a:rPr lang="en-US" sz="10800" dirty="0">
                <a:solidFill>
                  <a:srgbClr val="000000"/>
                </a:solidFill>
                <a:latin typeface="Codec Pro Bold"/>
              </a:rPr>
              <a:t>veintiséis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E381131-AF33-C928-7799-1A48531DC730}"/>
              </a:ext>
            </a:extLst>
          </p:cNvPr>
          <p:cNvSpPr txBox="1"/>
          <p:nvPr/>
        </p:nvSpPr>
        <p:spPr>
          <a:xfrm>
            <a:off x="8961790" y="3540675"/>
            <a:ext cx="8509692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es miércoles  veintiséis de julio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56007F-D3F6-A3BF-2C39-C61126748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0" y="345164"/>
            <a:ext cx="2392854" cy="3125213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6604" y="876300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125200" y="100237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26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634A6E5-9B98-7D9C-A6EA-3F12E65DA5DE}"/>
              </a:ext>
            </a:extLst>
          </p:cNvPr>
          <p:cNvSpPr txBox="1"/>
          <p:nvPr/>
        </p:nvSpPr>
        <p:spPr>
          <a:xfrm>
            <a:off x="536604" y="1270990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</a:t>
            </a:r>
            <a:r>
              <a:rPr lang="en-US" sz="14500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4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veintisiete</a:t>
            </a:r>
            <a:endParaRPr lang="en-US" sz="14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E6726C-96E5-CFA9-C13B-D11EBA86A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2611" y="7269220"/>
            <a:ext cx="2011854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5564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0" y="602491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91563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>
                <a:solidFill>
                  <a:srgbClr val="000000"/>
                </a:solidFill>
                <a:latin typeface="Codec Pro"/>
              </a:rPr>
              <a:t>27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6004597"/>
            <a:ext cx="6125633" cy="181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80"/>
              </a:lnSpc>
            </a:pPr>
            <a:r>
              <a:rPr lang="en-US" sz="9700">
                <a:solidFill>
                  <a:srgbClr val="000000"/>
                </a:solidFill>
                <a:latin typeface="Codec Pro Bold"/>
              </a:rPr>
              <a:t>veintisiete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C84BB6-C442-8719-B492-B2B3619CF575}"/>
              </a:ext>
            </a:extLst>
          </p:cNvPr>
          <p:cNvSpPr txBox="1"/>
          <p:nvPr/>
        </p:nvSpPr>
        <p:spPr>
          <a:xfrm>
            <a:off x="8961790" y="3540675"/>
            <a:ext cx="8509692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es domingo  veintisiete de junio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3055AE-A81E-B23F-F8A4-B081C029E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200" y="6146017"/>
            <a:ext cx="3142239" cy="4103956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2883" y="482666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744200" y="647700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27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1037D772-B65D-3BED-E785-589D805F214A}"/>
              </a:ext>
            </a:extLst>
          </p:cNvPr>
          <p:cNvSpPr txBox="1"/>
          <p:nvPr/>
        </p:nvSpPr>
        <p:spPr>
          <a:xfrm>
            <a:off x="986640" y="2114477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dos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veintiocho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2EDB53-C064-54F3-94E1-FEBC10308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5032" y="7659396"/>
            <a:ext cx="2011854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467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5518" y="804852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91563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>
                <a:solidFill>
                  <a:srgbClr val="000000"/>
                </a:solidFill>
                <a:latin typeface="Codec Pro"/>
              </a:rPr>
              <a:t>28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6004597"/>
            <a:ext cx="6125633" cy="179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40"/>
              </a:lnSpc>
            </a:pPr>
            <a:r>
              <a:rPr lang="en-US" sz="9600" dirty="0">
                <a:solidFill>
                  <a:srgbClr val="000000"/>
                </a:solidFill>
                <a:latin typeface="Codec Pro Bold"/>
              </a:rPr>
              <a:t>veintiocho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0945E0-A46A-7D54-12F8-0F76007C3B4A}"/>
              </a:ext>
            </a:extLst>
          </p:cNvPr>
          <p:cNvSpPr txBox="1"/>
          <p:nvPr/>
        </p:nvSpPr>
        <p:spPr>
          <a:xfrm>
            <a:off x="8305800" y="3540675"/>
            <a:ext cx="9165682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es lunes  veintiocho de agosto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C1FF3E-4584-51AF-C308-54302F4B5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0" y="5942304"/>
            <a:ext cx="3307254" cy="431947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0192" y="698475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744200" y="298067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28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5A4B2EEE-A674-18FB-F4CD-DC769C593609}"/>
              </a:ext>
            </a:extLst>
          </p:cNvPr>
          <p:cNvSpPr txBox="1"/>
          <p:nvPr/>
        </p:nvSpPr>
        <p:spPr>
          <a:xfrm>
            <a:off x="640192" y="1476440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uno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4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veintinueve</a:t>
            </a:r>
            <a:endParaRPr lang="en-US" sz="14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793873-B524-4CDA-BBDC-26B23AA37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2295" y="7638713"/>
            <a:ext cx="2011854" cy="26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5410" y="829636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091563"/>
            <a:ext cx="5998514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>
                <a:solidFill>
                  <a:srgbClr val="000000"/>
                </a:solidFill>
                <a:latin typeface="Codec Pro"/>
              </a:rPr>
              <a:t>29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042697"/>
            <a:ext cx="5998514" cy="1584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>
                <a:solidFill>
                  <a:srgbClr val="000000"/>
                </a:solidFill>
                <a:latin typeface="Codec Pro Bold"/>
              </a:rPr>
              <a:t>veintinueve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1022AC4-B2CF-48F8-5C32-231C28171384}"/>
              </a:ext>
            </a:extLst>
          </p:cNvPr>
          <p:cNvSpPr txBox="1"/>
          <p:nvPr/>
        </p:nvSpPr>
        <p:spPr>
          <a:xfrm>
            <a:off x="6800433" y="3431983"/>
            <a:ext cx="1164326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es martes veintinueve de septiembre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C776BB-9675-E049-B34D-4A2A47685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0" y="5524460"/>
            <a:ext cx="3673462" cy="479776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25073" y="169876"/>
            <a:ext cx="5998514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29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20C5B7-292D-DDAF-2EA4-0E9F0293DF29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Twenty-nine</a:t>
            </a: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D025319D-9B42-5A80-0C02-2E25B918E58D}"/>
              </a:ext>
            </a:extLst>
          </p:cNvPr>
          <p:cNvSpPr txBox="1"/>
          <p:nvPr/>
        </p:nvSpPr>
        <p:spPr>
          <a:xfrm>
            <a:off x="619629" y="2499074"/>
            <a:ext cx="17959175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 y uno </a:t>
            </a:r>
          </a:p>
          <a:p>
            <a:pPr>
              <a:lnSpc>
                <a:spcPts val="18549"/>
              </a:lnSpc>
            </a:pPr>
            <a:r>
              <a:rPr lang="en-US" sz="145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	uno </a:t>
            </a:r>
            <a:r>
              <a:rPr lang="en-US" sz="110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 (subtracting)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Treinta</a:t>
            </a:r>
          </a:p>
        </p:txBody>
      </p:sp>
    </p:spTree>
    <p:extLst>
      <p:ext uri="{BB962C8B-B14F-4D97-AF65-F5344CB8AC3E}">
        <p14:creationId xmlns:p14="http://schemas.microsoft.com/office/powerpoint/2010/main" val="34567274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68745"/>
            <a:ext cx="6125633" cy="465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30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67479"/>
            <a:ext cx="6125633" cy="246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>
                <a:solidFill>
                  <a:srgbClr val="000000"/>
                </a:solidFill>
                <a:latin typeface="Codec Pro Bold"/>
              </a:rPr>
              <a:t>treinta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8001000" y="4588340"/>
            <a:ext cx="10164728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Hoy es sábado treinta de abril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BD7F1-8FED-0995-6A14-6EC609F74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2797" y="342900"/>
            <a:ext cx="3325572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4495800" y="5935390"/>
            <a:ext cx="7696200" cy="1159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100" dirty="0">
                <a:solidFill>
                  <a:srgbClr val="FFFFFF"/>
                </a:solidFill>
                <a:latin typeface="Mont Thin"/>
              </a:rPr>
              <a:t>The clock or watch</a:t>
            </a:r>
            <a:endParaRPr kumimoji="0" lang="en-US" sz="7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 Thin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33A598-8029-2842-4A59-4AC0908F64E5}"/>
              </a:ext>
            </a:extLst>
          </p:cNvPr>
          <p:cNvSpPr txBox="1"/>
          <p:nvPr/>
        </p:nvSpPr>
        <p:spPr>
          <a:xfrm>
            <a:off x="4315718" y="2552700"/>
            <a:ext cx="9427335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 reloj.</a:t>
            </a:r>
            <a:endParaRPr kumimoji="0" lang="en-US" sz="18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95151F-88F4-6119-7CA4-4BCDCE93B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515100"/>
            <a:ext cx="2796305" cy="36579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124EB3-D276-FA0B-B519-7F1BB9455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2608" y="6543760"/>
            <a:ext cx="2798307" cy="36579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C6E399-E299-F858-0FBE-CF399331A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7906" y="0"/>
            <a:ext cx="2798307" cy="36579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44724C-A8EE-0622-0512-4377654A2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8" y="47759"/>
            <a:ext cx="2798307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139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0AE864-03D3-CD76-AB14-ED495606D930}"/>
              </a:ext>
            </a:extLst>
          </p:cNvPr>
          <p:cNvSpPr txBox="1"/>
          <p:nvPr/>
        </p:nvSpPr>
        <p:spPr>
          <a:xfrm>
            <a:off x="1167837" y="3238500"/>
            <a:ext cx="1704873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20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4ADDD1-448D-D46F-9887-BE163076C914}"/>
              </a:ext>
            </a:extLst>
          </p:cNvPr>
          <p:cNvSpPr txBox="1"/>
          <p:nvPr/>
        </p:nvSpPr>
        <p:spPr>
          <a:xfrm>
            <a:off x="6705600" y="7246350"/>
            <a:ext cx="535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</p:spTree>
    <p:extLst>
      <p:ext uri="{BB962C8B-B14F-4D97-AF65-F5344CB8AC3E}">
        <p14:creationId xmlns:p14="http://schemas.microsoft.com/office/powerpoint/2010/main" val="33054404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0AE864-03D3-CD76-AB14-ED495606D930}"/>
              </a:ext>
            </a:extLst>
          </p:cNvPr>
          <p:cNvSpPr txBox="1"/>
          <p:nvPr/>
        </p:nvSpPr>
        <p:spPr>
          <a:xfrm>
            <a:off x="1167837" y="-31276"/>
            <a:ext cx="1704873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20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4ADDD1-448D-D46F-9887-BE163076C914}"/>
              </a:ext>
            </a:extLst>
          </p:cNvPr>
          <p:cNvSpPr txBox="1"/>
          <p:nvPr/>
        </p:nvSpPr>
        <p:spPr>
          <a:xfrm>
            <a:off x="12039600" y="9319104"/>
            <a:ext cx="535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8E9B40-B226-A9E1-A29C-95DEA7085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955206"/>
            <a:ext cx="9272339" cy="646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776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3908" y="904229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73447" y="-19458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0AE864-03D3-CD76-AB14-ED495606D930}"/>
              </a:ext>
            </a:extLst>
          </p:cNvPr>
          <p:cNvSpPr txBox="1"/>
          <p:nvPr/>
        </p:nvSpPr>
        <p:spPr>
          <a:xfrm>
            <a:off x="1138267" y="439937"/>
            <a:ext cx="1704873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20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5F6A7C-394D-7FD4-E067-D77FA89DC7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9" t="8986" r="3606" b="7878"/>
          <a:stretch/>
        </p:blipFill>
        <p:spPr>
          <a:xfrm>
            <a:off x="4743041" y="3120740"/>
            <a:ext cx="10249928" cy="6019800"/>
          </a:xfrm>
          <a:prstGeom prst="rect">
            <a:avLst/>
          </a:prstGeom>
        </p:spPr>
      </p:pic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F86D3520-9B26-EC8B-AA5A-4C7BD9B97B0D}"/>
              </a:ext>
            </a:extLst>
          </p:cNvPr>
          <p:cNvSpPr/>
          <p:nvPr/>
        </p:nvSpPr>
        <p:spPr>
          <a:xfrm>
            <a:off x="4606280" y="3336199"/>
            <a:ext cx="1752600" cy="1752600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You can use the same model in Spanish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D5C105-24CB-FFB4-AC6A-3E080907BAAD}"/>
              </a:ext>
            </a:extLst>
          </p:cNvPr>
          <p:cNvSpPr txBox="1"/>
          <p:nvPr/>
        </p:nvSpPr>
        <p:spPr>
          <a:xfrm>
            <a:off x="912656" y="4889569"/>
            <a:ext cx="3835679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menos cinco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BA2C88-1B45-E043-FE7A-3A5A497CAE8F}"/>
              </a:ext>
            </a:extLst>
          </p:cNvPr>
          <p:cNvSpPr txBox="1"/>
          <p:nvPr/>
        </p:nvSpPr>
        <p:spPr>
          <a:xfrm>
            <a:off x="875517" y="5890644"/>
            <a:ext cx="3835679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menos diez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A37813-7141-A770-2467-9520BF79A571}"/>
              </a:ext>
            </a:extLst>
          </p:cNvPr>
          <p:cNvSpPr txBox="1"/>
          <p:nvPr/>
        </p:nvSpPr>
        <p:spPr>
          <a:xfrm>
            <a:off x="875516" y="6864975"/>
            <a:ext cx="3835679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menos cuarto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5BB579-C824-7F28-2106-760612545E17}"/>
              </a:ext>
            </a:extLst>
          </p:cNvPr>
          <p:cNvSpPr txBox="1"/>
          <p:nvPr/>
        </p:nvSpPr>
        <p:spPr>
          <a:xfrm>
            <a:off x="907362" y="7990058"/>
            <a:ext cx="3835679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menos veinte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0E9845-8DAF-F6DB-447E-D43F4FFABB5B}"/>
              </a:ext>
            </a:extLst>
          </p:cNvPr>
          <p:cNvSpPr txBox="1"/>
          <p:nvPr/>
        </p:nvSpPr>
        <p:spPr>
          <a:xfrm>
            <a:off x="907362" y="8876614"/>
            <a:ext cx="3835679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menos veinticinco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76014A-F5CA-6EE1-3F3D-50F344788CAC}"/>
              </a:ext>
            </a:extLst>
          </p:cNvPr>
          <p:cNvSpPr txBox="1"/>
          <p:nvPr/>
        </p:nvSpPr>
        <p:spPr>
          <a:xfrm>
            <a:off x="11523375" y="9148194"/>
            <a:ext cx="3446180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y media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5630C8-9202-7D4C-9E63-497D0D4FD9D3}"/>
              </a:ext>
            </a:extLst>
          </p:cNvPr>
          <p:cNvSpPr txBox="1"/>
          <p:nvPr/>
        </p:nvSpPr>
        <p:spPr>
          <a:xfrm>
            <a:off x="5549842" y="9447699"/>
            <a:ext cx="5073860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y treinta y cinco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1DD8F43-35F1-9742-BFCB-4DA66DC4C589}"/>
              </a:ext>
            </a:extLst>
          </p:cNvPr>
          <p:cNvCxnSpPr/>
          <p:nvPr/>
        </p:nvCxnSpPr>
        <p:spPr>
          <a:xfrm flipV="1">
            <a:off x="4743041" y="5128096"/>
            <a:ext cx="2267359" cy="1540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C68CA6-4864-C04F-6A52-C0E5C365211A}"/>
              </a:ext>
            </a:extLst>
          </p:cNvPr>
          <p:cNvCxnSpPr>
            <a:cxnSpLocks/>
          </p:cNvCxnSpPr>
          <p:nvPr/>
        </p:nvCxnSpPr>
        <p:spPr>
          <a:xfrm flipV="1">
            <a:off x="4732805" y="5620931"/>
            <a:ext cx="1820395" cy="487563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37B9206-2AE9-C9C0-0DB1-C31A9B3A8DBB}"/>
              </a:ext>
            </a:extLst>
          </p:cNvPr>
          <p:cNvCxnSpPr>
            <a:cxnSpLocks/>
          </p:cNvCxnSpPr>
          <p:nvPr/>
        </p:nvCxnSpPr>
        <p:spPr>
          <a:xfrm flipV="1">
            <a:off x="4721431" y="6828849"/>
            <a:ext cx="1831769" cy="419338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868E0BC-2342-BE9A-6C05-600A6D9BF66D}"/>
              </a:ext>
            </a:extLst>
          </p:cNvPr>
          <p:cNvCxnSpPr>
            <a:cxnSpLocks/>
          </p:cNvCxnSpPr>
          <p:nvPr/>
        </p:nvCxnSpPr>
        <p:spPr>
          <a:xfrm flipV="1">
            <a:off x="4732805" y="8092401"/>
            <a:ext cx="1972795" cy="374711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DF5738F-B96C-1035-68B1-FBB029A07270}"/>
              </a:ext>
            </a:extLst>
          </p:cNvPr>
          <p:cNvCxnSpPr>
            <a:cxnSpLocks/>
          </p:cNvCxnSpPr>
          <p:nvPr/>
        </p:nvCxnSpPr>
        <p:spPr>
          <a:xfrm flipV="1">
            <a:off x="4577847" y="9115141"/>
            <a:ext cx="2661153" cy="100412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E6D8953-FBD5-7A61-3C23-9D6DCC296BCB}"/>
              </a:ext>
            </a:extLst>
          </p:cNvPr>
          <p:cNvSpPr txBox="1"/>
          <p:nvPr/>
        </p:nvSpPr>
        <p:spPr>
          <a:xfrm>
            <a:off x="13246465" y="4937437"/>
            <a:ext cx="3446180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y cinco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DD8EC92-444E-9DFE-F275-A063A8D275A4}"/>
              </a:ext>
            </a:extLst>
          </p:cNvPr>
          <p:cNvSpPr txBox="1"/>
          <p:nvPr/>
        </p:nvSpPr>
        <p:spPr>
          <a:xfrm>
            <a:off x="13583215" y="5653586"/>
            <a:ext cx="3446180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y diez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F17649-3AE5-7DAD-2A3E-B47E60D817FA}"/>
              </a:ext>
            </a:extLst>
          </p:cNvPr>
          <p:cNvSpPr txBox="1"/>
          <p:nvPr/>
        </p:nvSpPr>
        <p:spPr>
          <a:xfrm>
            <a:off x="14399942" y="6798212"/>
            <a:ext cx="3446180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y cuarto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70AA11C-A5CD-396F-B139-BBE15D0525CE}"/>
              </a:ext>
            </a:extLst>
          </p:cNvPr>
          <p:cNvSpPr txBox="1"/>
          <p:nvPr/>
        </p:nvSpPr>
        <p:spPr>
          <a:xfrm>
            <a:off x="13677126" y="7615347"/>
            <a:ext cx="3446180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y veinte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1B17B0-85F9-3D69-CFCB-39BC527AF1CC}"/>
              </a:ext>
            </a:extLst>
          </p:cNvPr>
          <p:cNvSpPr txBox="1"/>
          <p:nvPr/>
        </p:nvSpPr>
        <p:spPr>
          <a:xfrm>
            <a:off x="14279117" y="8300606"/>
            <a:ext cx="3788723" cy="4770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 las doce y veinticinco</a:t>
            </a:r>
            <a:r>
              <a:rPr kumimoji="0" lang="es-E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923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1EC503-2ADA-1AFF-3299-5630BF9891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4" t="13087" r="4751" b="1715"/>
          <a:stretch/>
        </p:blipFill>
        <p:spPr>
          <a:xfrm>
            <a:off x="955158" y="1658038"/>
            <a:ext cx="7924800" cy="7696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534B8A-D117-73E6-5BB7-AE61E3100D98}"/>
              </a:ext>
            </a:extLst>
          </p:cNvPr>
          <p:cNvSpPr txBox="1"/>
          <p:nvPr/>
        </p:nvSpPr>
        <p:spPr>
          <a:xfrm>
            <a:off x="5893306" y="360178"/>
            <a:ext cx="807720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49CC1-BCB9-BCA2-D2A2-B94285832221}"/>
              </a:ext>
            </a:extLst>
          </p:cNvPr>
          <p:cNvSpPr txBox="1"/>
          <p:nvPr/>
        </p:nvSpPr>
        <p:spPr>
          <a:xfrm>
            <a:off x="12662548" y="873208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</p:spTree>
    <p:extLst>
      <p:ext uri="{BB962C8B-B14F-4D97-AF65-F5344CB8AC3E}">
        <p14:creationId xmlns:p14="http://schemas.microsoft.com/office/powerpoint/2010/main" val="25871081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34B8A-D117-73E6-5BB7-AE61E3100D98}"/>
              </a:ext>
            </a:extLst>
          </p:cNvPr>
          <p:cNvSpPr txBox="1"/>
          <p:nvPr/>
        </p:nvSpPr>
        <p:spPr>
          <a:xfrm>
            <a:off x="5893306" y="360178"/>
            <a:ext cx="807720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49CC1-BCB9-BCA2-D2A2-B94285832221}"/>
              </a:ext>
            </a:extLst>
          </p:cNvPr>
          <p:cNvSpPr txBox="1"/>
          <p:nvPr/>
        </p:nvSpPr>
        <p:spPr>
          <a:xfrm>
            <a:off x="12662548" y="873208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ACFE5F-D627-C8A7-D4EE-6A84F8BB3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753200"/>
            <a:ext cx="8991600" cy="786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249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34B8A-D117-73E6-5BB7-AE61E3100D98}"/>
              </a:ext>
            </a:extLst>
          </p:cNvPr>
          <p:cNvSpPr txBox="1"/>
          <p:nvPr/>
        </p:nvSpPr>
        <p:spPr>
          <a:xfrm>
            <a:off x="5893306" y="360178"/>
            <a:ext cx="807720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49CC1-BCB9-BCA2-D2A2-B94285832221}"/>
              </a:ext>
            </a:extLst>
          </p:cNvPr>
          <p:cNvSpPr txBox="1"/>
          <p:nvPr/>
        </p:nvSpPr>
        <p:spPr>
          <a:xfrm>
            <a:off x="12662548" y="873208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7642DA-B65B-DE24-A7EF-B892B8DFC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853448"/>
            <a:ext cx="7543800" cy="730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774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34B8A-D117-73E6-5BB7-AE61E3100D98}"/>
              </a:ext>
            </a:extLst>
          </p:cNvPr>
          <p:cNvSpPr txBox="1"/>
          <p:nvPr/>
        </p:nvSpPr>
        <p:spPr>
          <a:xfrm>
            <a:off x="5893306" y="360178"/>
            <a:ext cx="807720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49CC1-BCB9-BCA2-D2A2-B94285832221}"/>
              </a:ext>
            </a:extLst>
          </p:cNvPr>
          <p:cNvSpPr txBox="1"/>
          <p:nvPr/>
        </p:nvSpPr>
        <p:spPr>
          <a:xfrm>
            <a:off x="12662548" y="873208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ACAA2A-77A3-D839-3578-2FD7C2A30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729294"/>
            <a:ext cx="7924800" cy="734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33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34B8A-D117-73E6-5BB7-AE61E3100D98}"/>
              </a:ext>
            </a:extLst>
          </p:cNvPr>
          <p:cNvSpPr txBox="1"/>
          <p:nvPr/>
        </p:nvSpPr>
        <p:spPr>
          <a:xfrm>
            <a:off x="5893306" y="360178"/>
            <a:ext cx="807720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49CC1-BCB9-BCA2-D2A2-B94285832221}"/>
              </a:ext>
            </a:extLst>
          </p:cNvPr>
          <p:cNvSpPr txBox="1"/>
          <p:nvPr/>
        </p:nvSpPr>
        <p:spPr>
          <a:xfrm>
            <a:off x="12662548" y="873208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B19260-81ED-9BF5-F603-CBDD3A2C1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680216"/>
            <a:ext cx="8534400" cy="791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257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34B8A-D117-73E6-5BB7-AE61E3100D98}"/>
              </a:ext>
            </a:extLst>
          </p:cNvPr>
          <p:cNvSpPr txBox="1"/>
          <p:nvPr/>
        </p:nvSpPr>
        <p:spPr>
          <a:xfrm>
            <a:off x="5893306" y="360178"/>
            <a:ext cx="807720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49CC1-BCB9-BCA2-D2A2-B94285832221}"/>
              </a:ext>
            </a:extLst>
          </p:cNvPr>
          <p:cNvSpPr txBox="1"/>
          <p:nvPr/>
        </p:nvSpPr>
        <p:spPr>
          <a:xfrm>
            <a:off x="12662548" y="873208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C2246A-ED77-FE8F-BDA1-1A039087E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10" y="1946270"/>
            <a:ext cx="7585716" cy="754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033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34B8A-D117-73E6-5BB7-AE61E3100D98}"/>
              </a:ext>
            </a:extLst>
          </p:cNvPr>
          <p:cNvSpPr txBox="1"/>
          <p:nvPr/>
        </p:nvSpPr>
        <p:spPr>
          <a:xfrm>
            <a:off x="5893306" y="360178"/>
            <a:ext cx="807720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49CC1-BCB9-BCA2-D2A2-B94285832221}"/>
              </a:ext>
            </a:extLst>
          </p:cNvPr>
          <p:cNvSpPr txBox="1"/>
          <p:nvPr/>
        </p:nvSpPr>
        <p:spPr>
          <a:xfrm>
            <a:off x="12662548" y="873208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824571-8739-2075-F876-71523C9BC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943101"/>
            <a:ext cx="7745007" cy="768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918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34B8A-D117-73E6-5BB7-AE61E3100D98}"/>
              </a:ext>
            </a:extLst>
          </p:cNvPr>
          <p:cNvSpPr txBox="1"/>
          <p:nvPr/>
        </p:nvSpPr>
        <p:spPr>
          <a:xfrm>
            <a:off x="5893306" y="360178"/>
            <a:ext cx="807720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49CC1-BCB9-BCA2-D2A2-B94285832221}"/>
              </a:ext>
            </a:extLst>
          </p:cNvPr>
          <p:cNvSpPr txBox="1"/>
          <p:nvPr/>
        </p:nvSpPr>
        <p:spPr>
          <a:xfrm>
            <a:off x="12662548" y="873208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824571-8739-2075-F876-71523C9BC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943101"/>
            <a:ext cx="7745007" cy="768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338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6302023" y="8483839"/>
            <a:ext cx="1914553" cy="1803161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34B8A-D117-73E6-5BB7-AE61E3100D98}"/>
              </a:ext>
            </a:extLst>
          </p:cNvPr>
          <p:cNvSpPr txBox="1"/>
          <p:nvPr/>
        </p:nvSpPr>
        <p:spPr>
          <a:xfrm>
            <a:off x="5893306" y="360178"/>
            <a:ext cx="807720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¿Qué hora es?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49CC1-BCB9-BCA2-D2A2-B94285832221}"/>
              </a:ext>
            </a:extLst>
          </p:cNvPr>
          <p:cNvSpPr txBox="1"/>
          <p:nvPr/>
        </p:nvSpPr>
        <p:spPr>
          <a:xfrm>
            <a:off x="12662548" y="873208"/>
            <a:ext cx="53511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time is it?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52027F-F447-5340-3C05-F2BABB702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27" y="2253923"/>
            <a:ext cx="7919122" cy="730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471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6866498" y="5753100"/>
            <a:ext cx="4660181" cy="1225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 Thin"/>
                <a:ea typeface="+mn-ea"/>
                <a:cs typeface="+mn-cs"/>
              </a:rPr>
              <a:t>Numbers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33A598-8029-2842-4A59-4AC0908F64E5}"/>
              </a:ext>
            </a:extLst>
          </p:cNvPr>
          <p:cNvSpPr txBox="1"/>
          <p:nvPr/>
        </p:nvSpPr>
        <p:spPr>
          <a:xfrm>
            <a:off x="2840865" y="2840128"/>
            <a:ext cx="1417320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Los Números.</a:t>
            </a:r>
            <a:endParaRPr kumimoji="0" lang="en-US" sz="18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95151F-88F4-6119-7CA4-4BCDCE93B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515100"/>
            <a:ext cx="2796305" cy="36579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124EB3-D276-FA0B-B519-7F1BB9455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2608" y="6543760"/>
            <a:ext cx="2798307" cy="36579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C6E399-E299-F858-0FBE-CF399331A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7906" y="0"/>
            <a:ext cx="2798307" cy="36579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44724C-A8EE-0622-0512-4377654A2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8" y="47759"/>
            <a:ext cx="2798307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998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16900768" y="633238"/>
            <a:ext cx="717064" cy="990600"/>
          </a:xfrm>
          <a:custGeom>
            <a:avLst/>
            <a:gdLst/>
            <a:ahLst/>
            <a:cxnLst/>
            <a:rect l="l" t="t" r="r" b="b"/>
            <a:pathLst>
              <a:path w="3149692" h="4114800">
                <a:moveTo>
                  <a:pt x="0" y="0"/>
                </a:moveTo>
                <a:lnTo>
                  <a:pt x="3149692" y="0"/>
                </a:lnTo>
                <a:lnTo>
                  <a:pt x="31496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82C9E9B-42B3-8B2B-4D22-76CAA658CE56}"/>
              </a:ext>
            </a:extLst>
          </p:cNvPr>
          <p:cNvSpPr txBox="1">
            <a:spLocks/>
          </p:cNvSpPr>
          <p:nvPr/>
        </p:nvSpPr>
        <p:spPr>
          <a:xfrm>
            <a:off x="762000" y="1866900"/>
            <a:ext cx="8229600" cy="1066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27CA3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You must memorize and practice.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27CA3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Mathematical symbols.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02D7F9E9-E2B5-E533-A7B3-13D990E3C0F8}"/>
              </a:ext>
            </a:extLst>
          </p:cNvPr>
          <p:cNvSpPr txBox="1">
            <a:spLocks/>
          </p:cNvSpPr>
          <p:nvPr/>
        </p:nvSpPr>
        <p:spPr>
          <a:xfrm>
            <a:off x="670168" y="876300"/>
            <a:ext cx="8229600" cy="990600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Numbers </a:t>
            </a:r>
            <a:r>
              <a:rPr lang="en-US" sz="7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40-100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A9EB0-ABEB-B26D-1F68-96AC19D734EE}"/>
              </a:ext>
            </a:extLst>
          </p:cNvPr>
          <p:cNvSpPr txBox="1"/>
          <p:nvPr/>
        </p:nvSpPr>
        <p:spPr>
          <a:xfrm>
            <a:off x="863863" y="3755945"/>
            <a:ext cx="16753969" cy="193899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Division</a:t>
            </a:r>
            <a:r>
              <a:rPr kumimoji="0" lang="en-US" sz="7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(÷) dividing equation: 40 ÷ 10= 4</a:t>
            </a:r>
            <a:endParaRPr lang="en-US" sz="7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cuarenta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(40) dividido (÷) </a:t>
            </a:r>
            <a:r>
              <a:rPr lang="en-US" sz="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diez (10) = (igual a) cuatro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B1C874-3F41-AB62-8B7B-0F39B75CE42E}"/>
              </a:ext>
            </a:extLst>
          </p:cNvPr>
          <p:cNvSpPr txBox="1"/>
          <p:nvPr/>
        </p:nvSpPr>
        <p:spPr>
          <a:xfrm>
            <a:off x="304801" y="6531055"/>
            <a:ext cx="17363568" cy="186204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Multiplication</a:t>
            </a: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(x) multiplying equation</a:t>
            </a:r>
            <a:r>
              <a:rPr kumimoji="0" lang="en-US" sz="6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20 x 2=40</a:t>
            </a:r>
            <a:endParaRPr kumimoji="0" lang="en-U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veinte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(20) multiplicado por (x)  dos (2) = (igual a) cuarenta</a:t>
            </a:r>
          </a:p>
        </p:txBody>
      </p:sp>
    </p:spTree>
    <p:extLst>
      <p:ext uri="{BB962C8B-B14F-4D97-AF65-F5344CB8AC3E}">
        <p14:creationId xmlns:p14="http://schemas.microsoft.com/office/powerpoint/2010/main" val="30589053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68745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38"/>
              </a:lnSpc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40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67479"/>
            <a:ext cx="8267700" cy="2222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549"/>
              </a:lnSpc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cuarenta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8305800" y="3080720"/>
            <a:ext cx="10164728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 compre cuarenta cuadernos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650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309199" y="3327522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3484005" y="826718"/>
            <a:ext cx="10164728" cy="90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cuarenta y uno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42 cuarenta y dos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cuarenta y 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44 cuarenta y cuarto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cuarenta y cinco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cuarenta y seis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47 cuarenta y siete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48 cuarenta y ocho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cuarenta y nueve</a:t>
            </a:r>
            <a:endParaRPr kumimoji="0" lang="en-US" sz="6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11108667" y="930963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1203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49"/>
              </a:lnSpc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Cuarenta ÷ diez = cuatro   </a:t>
            </a:r>
          </a:p>
          <a:p>
            <a:pPr>
              <a:lnSpc>
                <a:spcPts val="18549"/>
              </a:lnSpc>
            </a:pPr>
            <a:r>
              <a:rPr lang="en-US" sz="1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(divided by (÷) 40÷10= 4</a:t>
            </a:r>
          </a:p>
          <a:p>
            <a:pPr>
              <a:lnSpc>
                <a:spcPts val="18549"/>
              </a:lnSpc>
            </a:pPr>
            <a:r>
              <a:rPr lang="en-US" sz="14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A57FC-B3F4-00DE-F3CF-E2ACC9ABDC44}"/>
              </a:ext>
            </a:extLst>
          </p:cNvPr>
          <p:cNvSpPr txBox="1"/>
          <p:nvPr/>
        </p:nvSpPr>
        <p:spPr>
          <a:xfrm>
            <a:off x="4158871" y="1706385"/>
            <a:ext cx="7383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Divido entre (÷)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FD107A1-21AE-1D10-7236-77E6A4A30296}"/>
              </a:ext>
            </a:extLst>
          </p:cNvPr>
          <p:cNvCxnSpPr/>
          <p:nvPr/>
        </p:nvCxnSpPr>
        <p:spPr>
          <a:xfrm flipH="1">
            <a:off x="7154332" y="2992275"/>
            <a:ext cx="389468" cy="9320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5727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9332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Cuarenta x uno = cuarenta 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sz="1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multiply by (x))</a:t>
            </a: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40x1= 40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B97D2-3AB7-7FEC-99CA-5E978DF5F4CE}"/>
              </a:ext>
            </a:extLst>
          </p:cNvPr>
          <p:cNvSpPr txBox="1"/>
          <p:nvPr/>
        </p:nvSpPr>
        <p:spPr>
          <a:xfrm>
            <a:off x="4327335" y="1688689"/>
            <a:ext cx="87189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Multiplicado por (x)</a:t>
            </a:r>
            <a:r>
              <a:rPr lang="es-ES" sz="8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7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E66CDF-5564-C46E-9854-7CDEDE574620}"/>
              </a:ext>
            </a:extLst>
          </p:cNvPr>
          <p:cNvCxnSpPr/>
          <p:nvPr/>
        </p:nvCxnSpPr>
        <p:spPr>
          <a:xfrm flipH="1">
            <a:off x="7154332" y="2825933"/>
            <a:ext cx="533285" cy="1115507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626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081183" y="-453477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42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990600" y="3718189"/>
            <a:ext cx="17943444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Veintiuno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x dos = cuarenta y dos 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(multiplying) 21x2= 42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1648304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9436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ochenta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÷ dos = cuarenta 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(dividing) 80÷2= 40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5478130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68745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5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67479"/>
            <a:ext cx="8267700" cy="2222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4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 Bold"/>
                <a:ea typeface="+mn-ea"/>
                <a:cs typeface="+mn-cs"/>
              </a:rPr>
              <a:t>cincuenta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8305800" y="3080720"/>
            <a:ext cx="10164728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Yo compre cincuenta lápices de color verde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0005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309199" y="3327522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5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3484005" y="826718"/>
            <a:ext cx="10164728" cy="90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cincuenta y uno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52 cincuenta y dos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cincuenta y 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54 cincuenta y cuarto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cincuenta y cinco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 cincuenta y seis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cincuenta y siete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cincuenta y ocho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 cincuenta y nueve</a:t>
            </a:r>
            <a:endParaRPr kumimoji="0" lang="en-US" sz="6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11108667" y="930963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2686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5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Cincuenta ÷ diez = Cinco 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(dividing) 50÷10= 5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2222108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Cincuenta x dos = Cien 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sz="1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multiplying</a:t>
            </a: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50x2= 100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2527076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68745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6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67479"/>
            <a:ext cx="8267700" cy="2222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249" dirty="0" err="1">
                <a:solidFill>
                  <a:srgbClr val="000000"/>
                </a:solidFill>
                <a:latin typeface="Codec Pro Bold"/>
              </a:rPr>
              <a:t>ses</a:t>
            </a:r>
            <a:r>
              <a:rPr kumimoji="0" lang="en-US" sz="1324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 Bold"/>
                <a:ea typeface="+mn-ea"/>
                <a:cs typeface="+mn-cs"/>
              </a:rPr>
              <a:t>enta</a:t>
            </a:r>
            <a:endParaRPr kumimoji="0" lang="en-US" sz="1324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8305800" y="3080720"/>
            <a:ext cx="10164728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7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Ella</a:t>
            </a: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compro sesenta sillas de color marrón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1871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309199" y="3327522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6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3484005" y="826718"/>
            <a:ext cx="10164728" cy="90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sesenta y uno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sesenta y dos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sesenta y 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sesenta y cuarto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</a:t>
            </a: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sesenta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 cinco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 sesenta y seis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sesenta y siete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sesenta y ocho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69 sesenta y nueve</a:t>
            </a:r>
            <a:endParaRPr kumimoji="0" lang="en-US" sz="6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11108667" y="930963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1385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6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sesenta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÷ diez = seis 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(dividing) 60÷10= 6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7595404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60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sesenta x uno = sesenta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sz="1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multiplying</a:t>
            </a: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60x1= 60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1514454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68745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7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67479"/>
            <a:ext cx="8267700" cy="2222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4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 Bold"/>
                <a:ea typeface="+mn-ea"/>
                <a:cs typeface="+mn-cs"/>
              </a:rPr>
              <a:t>setenta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6909240" y="3322652"/>
            <a:ext cx="1090712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Ella compro setenta libros de cuentos de niño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6020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309199" y="3327522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7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3484005" y="826718"/>
            <a:ext cx="10164728" cy="90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setenta y uno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72 setenta y dos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setenta y 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setenta y cuarto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setenta y cinco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 setenta y seis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setenta y siete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setenta y ocho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 sesenta y nueve</a:t>
            </a:r>
            <a:endParaRPr kumimoji="0" lang="en-US" sz="6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11108667" y="930963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1755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70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setenta ÷ diez = siete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(dividing) 70÷10= 7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8545369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70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setenta x uno = setenta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sz="1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multiplying</a:t>
            </a: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70x1= 70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3389600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6707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68745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8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67479"/>
            <a:ext cx="8267700" cy="2222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ochenta</a:t>
            </a:r>
            <a:endParaRPr kumimoji="0" lang="en-US" sz="1324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7382310" y="2448523"/>
            <a:ext cx="10164728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 compro ochenta  chaquetas de color azul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616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309199" y="3327522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8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3484005" y="826718"/>
            <a:ext cx="10164728" cy="90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ochenta y uno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ochenta y dos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ochenta y 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ochenta y cuarto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ochenta y cinco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 ochenta y seis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ochenta y siete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ochenta y ocho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89 ochenta y nueve</a:t>
            </a:r>
            <a:endParaRPr kumimoji="0" lang="en-US" sz="6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11108667" y="930963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09146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8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ochenta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÷ diez = ocho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(dividing) 80÷10= 8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7480154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8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ochenta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x uno = ochenta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(multiplying) 80x1= 80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32867981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6707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68745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9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67479"/>
            <a:ext cx="8267700" cy="2222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noventa</a:t>
            </a:r>
            <a:endParaRPr kumimoji="0" lang="en-US" sz="1324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7382310" y="2448523"/>
            <a:ext cx="1016472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 compro noventa xilófonos para la clase de música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428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309199" y="3327522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9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3484005" y="826718"/>
            <a:ext cx="10164728" cy="90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noventa y uno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noventa y dos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93 noventa y 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noventa y cuarto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noventa y cinco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 noventa y seis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noventa y siete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noventa y ocho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es-ES" sz="6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 noventa y nueve</a:t>
            </a:r>
            <a:endParaRPr kumimoji="0" lang="en-US" sz="6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11108667" y="930963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2480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9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noventa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÷ diez = nueve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(dividing) 90÷10= 9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1836637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9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noventa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x uno = noventa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(multiplying) 90x1= 90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68855788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6707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68745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10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67479"/>
            <a:ext cx="8267700" cy="2222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249" dirty="0">
                <a:solidFill>
                  <a:srgbClr val="000000"/>
                </a:solidFill>
                <a:latin typeface="Codec Pro Bold"/>
              </a:rPr>
              <a:t>cien</a:t>
            </a:r>
            <a:endParaRPr kumimoji="0" lang="en-US" sz="1324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7614553" y="3568441"/>
            <a:ext cx="1036313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Ella compró cien </a:t>
            </a:r>
            <a:r>
              <a:rPr lang="es-ES" sz="7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lápices de colores</a:t>
            </a: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para la clase de arte</a:t>
            </a: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8503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538673" y="22479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100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3556706" y="562198"/>
            <a:ext cx="7010400" cy="1024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 cien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 doscientos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300 </a:t>
            </a:r>
            <a:r>
              <a:rPr lang="es-ES" sz="6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trescientos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400 cuatrocientos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quinientos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 seiscientos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 setecientos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 ochocientos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 novecientos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 mil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11108667" y="930963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7691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10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419596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cien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÷ diez = diez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(dividing) 100÷10= 10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30850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631" y="633238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268200" y="-419100"/>
            <a:ext cx="6125633" cy="4215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1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98" dirty="0">
                <a:solidFill>
                  <a:srgbClr val="000000"/>
                </a:solidFill>
                <a:latin typeface="Codec Pro"/>
              </a:rPr>
              <a:t>10</a:t>
            </a:r>
            <a:r>
              <a:rPr kumimoji="0" lang="en-US" sz="2509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dec Pro"/>
                <a:ea typeface="+mn-ea"/>
                <a:cs typeface="+mn-cs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2EC27-4DEF-886A-7545-1935735CAE3F}"/>
              </a:ext>
            </a:extLst>
          </p:cNvPr>
          <p:cNvSpPr txBox="1"/>
          <p:nvPr/>
        </p:nvSpPr>
        <p:spPr>
          <a:xfrm>
            <a:off x="3047999" y="8357237"/>
            <a:ext cx="4106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Thirty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87A63AB3-338E-0AD6-0A3B-5A34F6AAE3AE}"/>
              </a:ext>
            </a:extLst>
          </p:cNvPr>
          <p:cNvSpPr/>
          <p:nvPr/>
        </p:nvSpPr>
        <p:spPr>
          <a:xfrm flipH="1">
            <a:off x="16539634" y="75429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AA6636D-D141-16FF-F68F-B87B46362C7E}"/>
              </a:ext>
            </a:extLst>
          </p:cNvPr>
          <p:cNvSpPr/>
          <p:nvPr/>
        </p:nvSpPr>
        <p:spPr>
          <a:xfrm flipH="1">
            <a:off x="35212" y="9041882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384FEE-E3E8-9A11-9CB3-4D5357B8014C}"/>
              </a:ext>
            </a:extLst>
          </p:cNvPr>
          <p:cNvSpPr/>
          <p:nvPr/>
        </p:nvSpPr>
        <p:spPr>
          <a:xfrm flipH="1">
            <a:off x="8686800" y="921901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69AA9CE-58ED-A137-5E39-F54734E51EBE}"/>
              </a:ext>
            </a:extLst>
          </p:cNvPr>
          <p:cNvSpPr/>
          <p:nvPr/>
        </p:nvSpPr>
        <p:spPr>
          <a:xfrm flipH="1">
            <a:off x="542554" y="186031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8F557F5-02DC-9CC4-95F0-A73A9697F032}"/>
              </a:ext>
            </a:extLst>
          </p:cNvPr>
          <p:cNvSpPr txBox="1"/>
          <p:nvPr/>
        </p:nvSpPr>
        <p:spPr>
          <a:xfrm>
            <a:off x="1782586" y="2992275"/>
            <a:ext cx="16470202" cy="6960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cien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x uno = cien  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(multiplying) 100x1= 100</a:t>
            </a:r>
          </a:p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4187515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6866498" y="5753100"/>
            <a:ext cx="4660181" cy="1159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100" dirty="0">
                <a:solidFill>
                  <a:srgbClr val="FFFFFF"/>
                </a:solidFill>
                <a:latin typeface="Mont Thin"/>
              </a:rPr>
              <a:t>The coins</a:t>
            </a:r>
            <a:endParaRPr kumimoji="0" lang="en-US" sz="7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 Thin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33A598-8029-2842-4A59-4AC0908F64E5}"/>
              </a:ext>
            </a:extLst>
          </p:cNvPr>
          <p:cNvSpPr txBox="1"/>
          <p:nvPr/>
        </p:nvSpPr>
        <p:spPr>
          <a:xfrm>
            <a:off x="2840865" y="2840128"/>
            <a:ext cx="1417320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Las monedas.</a:t>
            </a:r>
            <a:endParaRPr kumimoji="0" lang="en-US" sz="18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95151F-88F4-6119-7CA4-4BCDCE93B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515100"/>
            <a:ext cx="2796305" cy="36579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124EB3-D276-FA0B-B519-7F1BB9455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2608" y="6543760"/>
            <a:ext cx="2798307" cy="36579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C6E399-E299-F858-0FBE-CF399331A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7906" y="0"/>
            <a:ext cx="2798307" cy="36579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44724C-A8EE-0622-0512-4377654A2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8" y="47759"/>
            <a:ext cx="2798307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08744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6707" y="885397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26431" y="333570"/>
            <a:ext cx="8267700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monedas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4539189" y="2292866"/>
            <a:ext cx="12063967" cy="6809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 centavo</a:t>
            </a:r>
            <a:r>
              <a:rPr kumimoji="0" lang="es-E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  <a:r>
              <a:rPr lang="en-US" sz="7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¢</a:t>
            </a:r>
          </a:p>
          <a:p>
            <a:pPr>
              <a:lnSpc>
                <a:spcPct val="150000"/>
              </a:lnSpc>
            </a:pPr>
            <a:r>
              <a:rPr lang="es-ES" sz="7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cinco centavos</a:t>
            </a:r>
            <a:r>
              <a:rPr kumimoji="0" lang="es-E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7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¢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s-ES" sz="7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diez centavos</a:t>
            </a:r>
            <a:r>
              <a:rPr kumimoji="0" lang="es-E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7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¢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s-ES" sz="7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veinticinco centavos</a:t>
            </a:r>
            <a:r>
              <a:rPr kumimoji="0" lang="es-E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lang="en-US" sz="75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¢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3221" y="951685"/>
            <a:ext cx="2562225" cy="1714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F9E1C0-4624-013D-0A5A-290AEECA9A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08" t="4243" r="6172" b="20202"/>
          <a:stretch/>
        </p:blipFill>
        <p:spPr>
          <a:xfrm>
            <a:off x="854438" y="7688479"/>
            <a:ext cx="3527020" cy="17131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EF7EFF-F418-774E-550A-8FC596A84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07" y="2340350"/>
            <a:ext cx="3390900" cy="17145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09A056A-506C-3BC0-5802-C526FFA0C9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047" t="5555" r="4363" b="18889"/>
          <a:stretch/>
        </p:blipFill>
        <p:spPr>
          <a:xfrm>
            <a:off x="1089074" y="6005412"/>
            <a:ext cx="3226810" cy="16622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324BB7-890B-4556-4429-AFCED099549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4445"/>
          <a:stretch/>
        </p:blipFill>
        <p:spPr>
          <a:xfrm>
            <a:off x="863394" y="4295365"/>
            <a:ext cx="3057525" cy="14668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1E499C6-724C-B87D-BCAE-5FF26306FAE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544" t="24348" r="7648" b="21069"/>
          <a:stretch/>
        </p:blipFill>
        <p:spPr>
          <a:xfrm>
            <a:off x="12060431" y="3039504"/>
            <a:ext cx="5635687" cy="109148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9C215AD-36E3-95B3-A716-8ECADD69D2C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831" t="22361" r="7557" b="28155"/>
          <a:stretch/>
        </p:blipFill>
        <p:spPr>
          <a:xfrm>
            <a:off x="12037847" y="4590828"/>
            <a:ext cx="5553446" cy="9894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CB954FB-1BDC-C231-57DC-DEAA25D4BCD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937" t="18613" r="8169" b="24008"/>
          <a:stretch/>
        </p:blipFill>
        <p:spPr>
          <a:xfrm>
            <a:off x="12192000" y="6273468"/>
            <a:ext cx="5553446" cy="11473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D599182-C63E-7C2D-9FC4-2F9008CF0D8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597" t="27784" r="5052" b="23545"/>
          <a:stretch/>
        </p:blipFill>
        <p:spPr>
          <a:xfrm>
            <a:off x="4446619" y="9123578"/>
            <a:ext cx="6553200" cy="89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1181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6707" y="885397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26431" y="333570"/>
            <a:ext cx="8267700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monedas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4539189" y="2292866"/>
            <a:ext cx="12063967" cy="6809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 centavo</a:t>
            </a:r>
            <a:r>
              <a:rPr kumimoji="0" lang="es-E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1</a:t>
            </a:r>
            <a:r>
              <a:rPr kumimoji="0" lang="en-U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cinco centavos</a:t>
            </a:r>
            <a:r>
              <a:rPr kumimoji="0" lang="es-E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5</a:t>
            </a:r>
            <a:r>
              <a:rPr kumimoji="0" lang="en-U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diez centavos</a:t>
            </a:r>
            <a:r>
              <a:rPr kumimoji="0" lang="es-E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10</a:t>
            </a:r>
            <a:r>
              <a:rPr kumimoji="0" lang="en-U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veinticinco centavos</a:t>
            </a:r>
            <a:r>
              <a:rPr kumimoji="0" lang="es-E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25</a:t>
            </a:r>
            <a:r>
              <a:rPr kumimoji="0" lang="en-U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3221" y="951685"/>
            <a:ext cx="2562225" cy="1714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F9E1C0-4624-013D-0A5A-290AEECA9A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08" t="4243" r="6172" b="20202"/>
          <a:stretch/>
        </p:blipFill>
        <p:spPr>
          <a:xfrm>
            <a:off x="854438" y="7688479"/>
            <a:ext cx="3527020" cy="17131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EF7EFF-F418-774E-550A-8FC596A84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07" y="2340350"/>
            <a:ext cx="3390900" cy="17145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09A056A-506C-3BC0-5802-C526FFA0C9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047" t="5555" r="4363" b="18889"/>
          <a:stretch/>
        </p:blipFill>
        <p:spPr>
          <a:xfrm>
            <a:off x="1089074" y="6005412"/>
            <a:ext cx="3226810" cy="16622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324BB7-890B-4556-4429-AFCED099549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4445"/>
          <a:stretch/>
        </p:blipFill>
        <p:spPr>
          <a:xfrm>
            <a:off x="863394" y="4295365"/>
            <a:ext cx="305752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6939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6707" y="885397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42843" y="345180"/>
            <a:ext cx="14684970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5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Dinero (dólares)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8915400" y="3354940"/>
            <a:ext cx="7405549" cy="4081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 dólar es igual a  cien centavos</a:t>
            </a: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100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6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$1.00 =</a:t>
            </a:r>
            <a:r>
              <a:rPr kumimoji="0" lang="es-E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3221" y="951685"/>
            <a:ext cx="2562225" cy="1714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5C89BD-3564-EF21-557C-9F6E5434A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81" y="3155697"/>
            <a:ext cx="7292178" cy="66292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2966F5-6E84-90AE-1BF4-87925C646010}"/>
              </a:ext>
            </a:extLst>
          </p:cNvPr>
          <p:cNvSpPr txBox="1"/>
          <p:nvPr/>
        </p:nvSpPr>
        <p:spPr>
          <a:xfrm>
            <a:off x="8643102" y="8991198"/>
            <a:ext cx="7292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dollar is equal to 100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¢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pennies</a:t>
            </a:r>
          </a:p>
        </p:txBody>
      </p:sp>
    </p:spTree>
    <p:extLst>
      <p:ext uri="{BB962C8B-B14F-4D97-AF65-F5344CB8AC3E}">
        <p14:creationId xmlns:p14="http://schemas.microsoft.com/office/powerpoint/2010/main" val="4271203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8194" y="656664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8745" y="1991"/>
            <a:ext cx="15804187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Dinero/ monedas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857280-F256-7499-4DC1-39AF63BF359F}"/>
              </a:ext>
            </a:extLst>
          </p:cNvPr>
          <p:cNvSpPr txBox="1"/>
          <p:nvPr/>
        </p:nvSpPr>
        <p:spPr>
          <a:xfrm>
            <a:off x="6487834" y="2263057"/>
            <a:ext cx="11161421" cy="1611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monedas yo tengo de un centavo? 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Uno mas uno mas uno mas uno mas uno = Cinco centavos 5¢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4708" y="676020"/>
            <a:ext cx="2562225" cy="1714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224F4D-8EBE-44AE-72EF-C19198F656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55"/>
          <a:stretch/>
        </p:blipFill>
        <p:spPr>
          <a:xfrm>
            <a:off x="724142" y="4372736"/>
            <a:ext cx="1367256" cy="13409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D163E5-F8BF-89E0-53C2-E6F0745A92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4854"/>
          <a:stretch/>
        </p:blipFill>
        <p:spPr>
          <a:xfrm>
            <a:off x="635030" y="7645218"/>
            <a:ext cx="1803370" cy="19386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304A6C-66C2-B707-8957-E5E62C4758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453" y="2683265"/>
            <a:ext cx="1165761" cy="11911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B8B1CC-84E7-8BA6-DB08-C5FE9294EE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639" y="2803109"/>
            <a:ext cx="1164437" cy="11949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B14C8F-2B93-809A-BF2E-4375254D9B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7092" y="2794579"/>
            <a:ext cx="1164437" cy="11949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1142C0-7A9A-7175-9AA8-FBB0EDC0A6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2664" y="2794579"/>
            <a:ext cx="1164437" cy="11949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D47EC8-A4C7-C71A-8767-16262DC254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3061" y="2770568"/>
            <a:ext cx="1164437" cy="1194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BDC247A-A84F-CCB5-49F3-BC5FFD975B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853" y="4445518"/>
            <a:ext cx="1365622" cy="13412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A97A666-C54A-DB74-B151-0721CF496F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811" y="4372436"/>
            <a:ext cx="1365622" cy="134123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9E86CEF-3373-C8AA-101D-183847D97474}"/>
              </a:ext>
            </a:extLst>
          </p:cNvPr>
          <p:cNvSpPr txBox="1"/>
          <p:nvPr/>
        </p:nvSpPr>
        <p:spPr>
          <a:xfrm>
            <a:off x="5275719" y="3949612"/>
            <a:ext cx="11161421" cy="1611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monedas yo tengo de cinco centavos? 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Cinco mas Cinco mas Cinco = quince centavos 15¢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43E008A-0EBA-C706-3246-C25FEE3107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695" y="6028787"/>
            <a:ext cx="1365246" cy="139310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B04520A-261D-271B-31CC-CBD856BDBD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189" y="6138964"/>
            <a:ext cx="1365622" cy="139610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BD37461-AE53-4AE7-D814-825CAB1E09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3440" y="6051428"/>
            <a:ext cx="1365622" cy="139610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A711323-9C80-EEF6-8E59-3FAF1533CA36}"/>
              </a:ext>
            </a:extLst>
          </p:cNvPr>
          <p:cNvSpPr txBox="1"/>
          <p:nvPr/>
        </p:nvSpPr>
        <p:spPr>
          <a:xfrm>
            <a:off x="5133139" y="5833478"/>
            <a:ext cx="11161421" cy="1611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monedas yo tengo de diez centavos? 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diez</a:t>
            </a: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mas diez mas diez = Treinta centavos 30¢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27C7AB7-6F4F-3F2A-C21A-9430800DCB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8400" y="7667781"/>
            <a:ext cx="1804572" cy="193869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CE8BE02-44C7-363C-61DF-B9E6791F600A}"/>
              </a:ext>
            </a:extLst>
          </p:cNvPr>
          <p:cNvSpPr txBox="1"/>
          <p:nvPr/>
        </p:nvSpPr>
        <p:spPr>
          <a:xfrm>
            <a:off x="4846231" y="7636863"/>
            <a:ext cx="11161421" cy="1611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monedas yo tengo de veinticinco centavos? 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veinticinco mas veinticinco =  cincuenta centavos 50¢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06465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8194" y="656664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8745" y="1991"/>
            <a:ext cx="15804187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Dinero/ monedas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4708" y="676020"/>
            <a:ext cx="2562225" cy="1714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224F4D-8EBE-44AE-72EF-C19198F656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55"/>
          <a:stretch/>
        </p:blipFill>
        <p:spPr>
          <a:xfrm>
            <a:off x="3190349" y="2533524"/>
            <a:ext cx="1367256" cy="13409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304A6C-66C2-B707-8957-E5E62C4758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416" y="2683265"/>
            <a:ext cx="1165761" cy="11911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BD37461-AE53-4AE7-D814-825CAB1E09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1806" y="2551027"/>
            <a:ext cx="1365622" cy="139610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7C7AB7-6F4F-3F2A-C21A-9430800DCB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1865" y="2234644"/>
            <a:ext cx="1804572" cy="193869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CE8BE02-44C7-363C-61DF-B9E6791F600A}"/>
              </a:ext>
            </a:extLst>
          </p:cNvPr>
          <p:cNvSpPr txBox="1"/>
          <p:nvPr/>
        </p:nvSpPr>
        <p:spPr>
          <a:xfrm>
            <a:off x="1113463" y="5652507"/>
            <a:ext cx="16078200" cy="459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</a:t>
            </a:r>
            <a:r>
              <a:rPr lang="es-E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dinero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yo tengo para comprar un helado?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 centavo mas Cinco centavos mas diez centavos mas veinticinco centavos =  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cuarenta y un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centavos 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D1981-6862-7B95-C97E-FC55C8F2F545}"/>
              </a:ext>
            </a:extLst>
          </p:cNvPr>
          <p:cNvSpPr txBox="1"/>
          <p:nvPr/>
        </p:nvSpPr>
        <p:spPr>
          <a:xfrm>
            <a:off x="1239416" y="3874460"/>
            <a:ext cx="11104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	+	5   +    10   +  25  = 41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lang="en-US" sz="6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92851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8194" y="656664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8745" y="1991"/>
            <a:ext cx="15804187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Dinero/ monedas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4708" y="676020"/>
            <a:ext cx="2562225" cy="1714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224F4D-8EBE-44AE-72EF-C19198F656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55"/>
          <a:stretch/>
        </p:blipFill>
        <p:spPr>
          <a:xfrm>
            <a:off x="2873385" y="2533524"/>
            <a:ext cx="1367256" cy="134093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BD37461-AE53-4AE7-D814-825CAB1E0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1806" y="2551027"/>
            <a:ext cx="1365622" cy="139610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7C7AB7-6F4F-3F2A-C21A-9430800DC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1865" y="2234644"/>
            <a:ext cx="1804572" cy="193869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CE8BE02-44C7-363C-61DF-B9E6791F600A}"/>
              </a:ext>
            </a:extLst>
          </p:cNvPr>
          <p:cNvSpPr txBox="1"/>
          <p:nvPr/>
        </p:nvSpPr>
        <p:spPr>
          <a:xfrm>
            <a:off x="1113463" y="5652507"/>
            <a:ext cx="16078200" cy="459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monedas yo tengo para comprar una manzana?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Cinco centavos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mas Cinco centavos mas diez centavos mas veinticinco centavos =  cuarenta y Cinco centavos 45¢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D1981-6862-7B95-C97E-FC55C8F2F545}"/>
              </a:ext>
            </a:extLst>
          </p:cNvPr>
          <p:cNvSpPr txBox="1"/>
          <p:nvPr/>
        </p:nvSpPr>
        <p:spPr>
          <a:xfrm>
            <a:off x="1239416" y="3874460"/>
            <a:ext cx="11104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+	5   +    10   +  25  = 45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kumimoji="0" lang="en-U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C7C421-0F34-BA7B-5AB1-C3D6FFB812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600" y="2402758"/>
            <a:ext cx="1371719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8970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8194" y="656664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8745" y="1991"/>
            <a:ext cx="15804187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Dinero/ monedas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4708" y="676020"/>
            <a:ext cx="2562225" cy="17145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BD37461-AE53-4AE7-D814-825CAB1E0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665" y="2581563"/>
            <a:ext cx="1365622" cy="139610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7C7AB7-6F4F-3F2A-C21A-9430800DC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1268" y="2235061"/>
            <a:ext cx="1804572" cy="193869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CE8BE02-44C7-363C-61DF-B9E6791F600A}"/>
              </a:ext>
            </a:extLst>
          </p:cNvPr>
          <p:cNvSpPr txBox="1"/>
          <p:nvPr/>
        </p:nvSpPr>
        <p:spPr>
          <a:xfrm>
            <a:off x="1113463" y="5652507"/>
            <a:ext cx="16078200" cy="459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</a:t>
            </a:r>
            <a:r>
              <a:rPr lang="es-E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dinero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yo tengo para un </a:t>
            </a:r>
            <a:r>
              <a:rPr lang="es-E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comprar una naranja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diez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centavo mas 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diez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centavos mas diez centavos mas veinticinco centavos =  _______________________________¢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D1981-6862-7B95-C97E-FC55C8F2F545}"/>
              </a:ext>
            </a:extLst>
          </p:cNvPr>
          <p:cNvSpPr txBox="1"/>
          <p:nvPr/>
        </p:nvSpPr>
        <p:spPr>
          <a:xfrm>
            <a:off x="1239416" y="3874460"/>
            <a:ext cx="13771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  +	 10   +  10   +  25  = _____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kumimoji="0" lang="en-U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6EAC83-FB94-91EA-E28C-BB05B8E5F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317" y="2551026"/>
            <a:ext cx="1365622" cy="13961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97DCAA-ED58-38F1-491C-FDB3BA85F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4772" y="2581562"/>
            <a:ext cx="1365622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9141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8194" y="656664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8745" y="1991"/>
            <a:ext cx="15804187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Dinero/ monedas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4708" y="676020"/>
            <a:ext cx="2562225" cy="17145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7C7AB7-6F4F-3F2A-C21A-9430800DC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1268" y="2235061"/>
            <a:ext cx="1804572" cy="193869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CE8BE02-44C7-363C-61DF-B9E6791F600A}"/>
              </a:ext>
            </a:extLst>
          </p:cNvPr>
          <p:cNvSpPr txBox="1"/>
          <p:nvPr/>
        </p:nvSpPr>
        <p:spPr>
          <a:xfrm>
            <a:off x="1113463" y="5652507"/>
            <a:ext cx="16078200" cy="459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</a:t>
            </a:r>
            <a:r>
              <a:rPr lang="es-E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dinero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yo tengo para un comprar un limón?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centavo mas diez centavos mas 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veinticinco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centavos mas veinticinco centavos =  _______________________________¢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D1981-6862-7B95-C97E-FC55C8F2F545}"/>
              </a:ext>
            </a:extLst>
          </p:cNvPr>
          <p:cNvSpPr txBox="1"/>
          <p:nvPr/>
        </p:nvSpPr>
        <p:spPr>
          <a:xfrm>
            <a:off x="1239416" y="3874460"/>
            <a:ext cx="13771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 +	 10   +  25   +  25  = _____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kumimoji="0" lang="en-U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97DCAA-ED58-38F1-491C-FDB3BA85F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4772" y="2581562"/>
            <a:ext cx="1365622" cy="13961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DD7EDC-1A7D-4B28-49FE-8BA42672A6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9416" y="2683265"/>
            <a:ext cx="1165761" cy="11911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82BB1-9D7D-F9FF-D66D-79B44FE07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5645" y="2040296"/>
            <a:ext cx="1804572" cy="193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4178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8194" y="656664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8745" y="1991"/>
            <a:ext cx="15804187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Dinero/ monedas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4708" y="676020"/>
            <a:ext cx="2562225" cy="17145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7C7AB7-6F4F-3F2A-C21A-9430800DC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1268" y="2235061"/>
            <a:ext cx="1804572" cy="193869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CE8BE02-44C7-363C-61DF-B9E6791F600A}"/>
              </a:ext>
            </a:extLst>
          </p:cNvPr>
          <p:cNvSpPr txBox="1"/>
          <p:nvPr/>
        </p:nvSpPr>
        <p:spPr>
          <a:xfrm>
            <a:off x="1113463" y="5652507"/>
            <a:ext cx="16078200" cy="459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</a:t>
            </a:r>
            <a:r>
              <a:rPr lang="es-E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dinero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yo tengo para un comprar una botella de agua?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Cinco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centavo mas diez centavos mas veinticinco centavos mas veinticinco centavos =  _______________________________¢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D1981-6862-7B95-C97E-FC55C8F2F545}"/>
              </a:ext>
            </a:extLst>
          </p:cNvPr>
          <p:cNvSpPr txBox="1"/>
          <p:nvPr/>
        </p:nvSpPr>
        <p:spPr>
          <a:xfrm>
            <a:off x="1239416" y="3874460"/>
            <a:ext cx="13771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+	 10   +  25   +  25  = _____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kumimoji="0" lang="en-U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97DCAA-ED58-38F1-491C-FDB3BA85F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4772" y="2581562"/>
            <a:ext cx="1365622" cy="13961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82BB1-9D7D-F9FF-D66D-79B44FE07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5645" y="2040296"/>
            <a:ext cx="1804572" cy="19386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3A2E2C-ABE4-661B-2672-5726E47975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155"/>
          <a:stretch/>
        </p:blipFill>
        <p:spPr>
          <a:xfrm>
            <a:off x="1126647" y="2490213"/>
            <a:ext cx="1367256" cy="13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720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8194" y="656664"/>
            <a:ext cx="17048739" cy="9020524"/>
            <a:chOff x="0" y="0"/>
            <a:chExt cx="5909018" cy="3126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9018" cy="3126474"/>
            </a:xfrm>
            <a:custGeom>
              <a:avLst/>
              <a:gdLst/>
              <a:ahLst/>
              <a:cxnLst/>
              <a:rect l="l" t="t" r="r" b="b"/>
              <a:pathLst>
                <a:path w="5909018" h="3126474">
                  <a:moveTo>
                    <a:pt x="0" y="0"/>
                  </a:moveTo>
                  <a:lnTo>
                    <a:pt x="5909018" y="0"/>
                  </a:lnTo>
                  <a:lnTo>
                    <a:pt x="5909018" y="3126474"/>
                  </a:lnTo>
                  <a:lnTo>
                    <a:pt x="0" y="3126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8745" y="1991"/>
            <a:ext cx="15804187" cy="2270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Dinero/ monedas</a:t>
            </a:r>
            <a:endParaRPr kumimoji="0" lang="en-US" sz="1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dec Pro Bold"/>
              <a:ea typeface="+mn-ea"/>
              <a:cs typeface="+mn-cs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E8D578E-FE3F-B3F7-9583-8F2FEBB46D97}"/>
              </a:ext>
            </a:extLst>
          </p:cNvPr>
          <p:cNvSpPr/>
          <p:nvPr/>
        </p:nvSpPr>
        <p:spPr>
          <a:xfrm flipH="1">
            <a:off x="16445425" y="9103495"/>
            <a:ext cx="1670297" cy="1147387"/>
          </a:xfrm>
          <a:custGeom>
            <a:avLst/>
            <a:gdLst/>
            <a:ahLst/>
            <a:cxnLst/>
            <a:rect l="l" t="t" r="r" b="b"/>
            <a:pathLst>
              <a:path w="1914553" h="1803161">
                <a:moveTo>
                  <a:pt x="1914554" y="0"/>
                </a:moveTo>
                <a:lnTo>
                  <a:pt x="0" y="0"/>
                </a:lnTo>
                <a:lnTo>
                  <a:pt x="0" y="1803161"/>
                </a:lnTo>
                <a:lnTo>
                  <a:pt x="1914554" y="1803161"/>
                </a:lnTo>
                <a:lnTo>
                  <a:pt x="19145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93982-779C-A609-D462-0D46062A1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4708" y="676020"/>
            <a:ext cx="2562225" cy="17145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7C7AB7-6F4F-3F2A-C21A-9430800DC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9432" y="2234975"/>
            <a:ext cx="1804572" cy="193869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CE8BE02-44C7-363C-61DF-B9E6791F600A}"/>
              </a:ext>
            </a:extLst>
          </p:cNvPr>
          <p:cNvSpPr txBox="1"/>
          <p:nvPr/>
        </p:nvSpPr>
        <p:spPr>
          <a:xfrm>
            <a:off x="1113463" y="5652507"/>
            <a:ext cx="16078200" cy="459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¿Cuántas monedas yo tengo para un comprar una pera?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 centavo mas Cinco centavos mas Cinco centavos mas diez centavos mas veinticinco centavos  =  _______________________________¢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D1981-6862-7B95-C97E-FC55C8F2F545}"/>
              </a:ext>
            </a:extLst>
          </p:cNvPr>
          <p:cNvSpPr txBox="1"/>
          <p:nvPr/>
        </p:nvSpPr>
        <p:spPr>
          <a:xfrm>
            <a:off x="1239416" y="3874460"/>
            <a:ext cx="13771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 +	  5     +  5   +  10    +  25  = _____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¢</a:t>
            </a:r>
            <a:endParaRPr kumimoji="0" lang="en-US" sz="6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97DCAA-ED58-38F1-491C-FDB3BA85F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027" y="2493623"/>
            <a:ext cx="1365622" cy="13961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DD7EDC-1A7D-4B28-49FE-8BA42672A6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9416" y="2683265"/>
            <a:ext cx="1165761" cy="11911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4D3D41-9A25-B2EA-3172-DEB65B5A09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0378" y="2422978"/>
            <a:ext cx="1371719" cy="13412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1846C6-41C8-1CC3-E74C-1EFE2640C3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3587" y="2422978"/>
            <a:ext cx="1371719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8948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is a color-by-number worksheet featuring a farmer, a cow, and a horse in a field, with numbers 1-9 indicating different colors to fill in.&#10;&#10;AI-generated content may be incorrect.">
            <a:extLst>
              <a:ext uri="{FF2B5EF4-FFF2-40B4-BE49-F238E27FC236}">
                <a16:creationId xmlns:a16="http://schemas.microsoft.com/office/drawing/2014/main" id="{FA3DBCEC-842E-312D-4D13-E7B992132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" y="7620"/>
            <a:ext cx="8437047" cy="102793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C749323-3113-7C35-8100-B4994B35D3B0}"/>
              </a:ext>
            </a:extLst>
          </p:cNvPr>
          <p:cNvSpPr/>
          <p:nvPr/>
        </p:nvSpPr>
        <p:spPr>
          <a:xfrm>
            <a:off x="8938260" y="149082"/>
            <a:ext cx="2514600" cy="245695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FD8372-A5D7-2820-5C71-D0EF9C73048E}"/>
              </a:ext>
            </a:extLst>
          </p:cNvPr>
          <p:cNvSpPr txBox="1"/>
          <p:nvPr/>
        </p:nvSpPr>
        <p:spPr>
          <a:xfrm>
            <a:off x="9621103" y="910233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Círculo Amarillo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1(uno)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3B069A-FFA1-D3DB-15C2-8AB1EA6D9ADD}"/>
              </a:ext>
            </a:extLst>
          </p:cNvPr>
          <p:cNvSpPr/>
          <p:nvPr/>
        </p:nvSpPr>
        <p:spPr>
          <a:xfrm>
            <a:off x="9033510" y="2693916"/>
            <a:ext cx="2324100" cy="194278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5A940-D850-4945-0A64-0A9A2C0E6341}"/>
              </a:ext>
            </a:extLst>
          </p:cNvPr>
          <p:cNvSpPr txBox="1"/>
          <p:nvPr/>
        </p:nvSpPr>
        <p:spPr>
          <a:xfrm>
            <a:off x="9434413" y="3065145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Cuadrado Azul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2 (Dos)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AFB658B-BCF2-4656-6FAB-22FB21D81F26}"/>
              </a:ext>
            </a:extLst>
          </p:cNvPr>
          <p:cNvSpPr/>
          <p:nvPr/>
        </p:nvSpPr>
        <p:spPr>
          <a:xfrm>
            <a:off x="8728710" y="4796511"/>
            <a:ext cx="2933700" cy="2819400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C90CD7-F973-5A2D-1F6A-1C2B4E3F399C}"/>
              </a:ext>
            </a:extLst>
          </p:cNvPr>
          <p:cNvSpPr txBox="1"/>
          <p:nvPr/>
        </p:nvSpPr>
        <p:spPr>
          <a:xfrm>
            <a:off x="9434413" y="6206211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Triángulo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Violeta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3 (Tres)</a:t>
            </a:r>
          </a:p>
        </p:txBody>
      </p:sp>
      <p:sp>
        <p:nvSpPr>
          <p:cNvPr id="10" name="Rectangle: Single Corner Rounded 9">
            <a:extLst>
              <a:ext uri="{FF2B5EF4-FFF2-40B4-BE49-F238E27FC236}">
                <a16:creationId xmlns:a16="http://schemas.microsoft.com/office/drawing/2014/main" id="{713FC3F5-7AA3-3B26-5440-352CB904FD1E}"/>
              </a:ext>
            </a:extLst>
          </p:cNvPr>
          <p:cNvSpPr/>
          <p:nvPr/>
        </p:nvSpPr>
        <p:spPr>
          <a:xfrm>
            <a:off x="8713470" y="8301711"/>
            <a:ext cx="3352800" cy="1447799"/>
          </a:xfrm>
          <a:prstGeom prst="round1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E05C13-F455-6159-E8DC-4C6E76B963ED}"/>
              </a:ext>
            </a:extLst>
          </p:cNvPr>
          <p:cNvSpPr txBox="1"/>
          <p:nvPr/>
        </p:nvSpPr>
        <p:spPr>
          <a:xfrm>
            <a:off x="9551670" y="8549181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Rectángulo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Marron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6 (Seis)</a:t>
            </a:r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889B2CA7-5B5B-5293-2D2F-BAED61302318}"/>
              </a:ext>
            </a:extLst>
          </p:cNvPr>
          <p:cNvSpPr/>
          <p:nvPr/>
        </p:nvSpPr>
        <p:spPr>
          <a:xfrm>
            <a:off x="13868400" y="319861"/>
            <a:ext cx="2452116" cy="2456959"/>
          </a:xfrm>
          <a:prstGeom prst="pentagon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Pentagono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Rojo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4 (cuatro)</a:t>
            </a:r>
            <a:endParaRPr lang="en-US" sz="2400" dirty="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FB93D6DA-6278-C7D8-7958-06B5A53E6D6C}"/>
              </a:ext>
            </a:extLst>
          </p:cNvPr>
          <p:cNvSpPr/>
          <p:nvPr/>
        </p:nvSpPr>
        <p:spPr>
          <a:xfrm>
            <a:off x="13944600" y="3200442"/>
            <a:ext cx="2482596" cy="2247589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Hexagono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Verde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8 (Ocho)</a:t>
            </a:r>
            <a:endParaRPr lang="en-US" sz="2400" dirty="0"/>
          </a:p>
        </p:txBody>
      </p:sp>
      <p:sp>
        <p:nvSpPr>
          <p:cNvPr id="14" name="Octagon 13">
            <a:extLst>
              <a:ext uri="{FF2B5EF4-FFF2-40B4-BE49-F238E27FC236}">
                <a16:creationId xmlns:a16="http://schemas.microsoft.com/office/drawing/2014/main" id="{4F0255EA-B505-C9C8-B947-326DAAABD4CC}"/>
              </a:ext>
            </a:extLst>
          </p:cNvPr>
          <p:cNvSpPr/>
          <p:nvPr/>
        </p:nvSpPr>
        <p:spPr>
          <a:xfrm>
            <a:off x="13990320" y="5789155"/>
            <a:ext cx="2330196" cy="2034439"/>
          </a:xfrm>
          <a:prstGeom prst="octagon">
            <a:avLst/>
          </a:prstGeom>
          <a:solidFill>
            <a:srgbClr val="FF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Octagono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Rosado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7 (Siete)</a:t>
            </a:r>
            <a:endParaRPr lang="en-US" sz="2400" dirty="0"/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2E0801C3-CDE5-9283-0A2C-6E4E40F502F8}"/>
              </a:ext>
            </a:extLst>
          </p:cNvPr>
          <p:cNvSpPr/>
          <p:nvPr/>
        </p:nvSpPr>
        <p:spPr>
          <a:xfrm>
            <a:off x="14020800" y="8259902"/>
            <a:ext cx="2330196" cy="2004238"/>
          </a:xfrm>
          <a:prstGeom prst="cub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Cubo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Gris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5 (Cinco)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933149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4700" y="764602"/>
            <a:ext cx="11658600" cy="2205038"/>
          </a:xfrm>
        </p:spPr>
        <p:txBody>
          <a:bodyPr/>
          <a:lstStyle/>
          <a:p>
            <a:r>
              <a:rPr lang="en-US" dirty="0" err="1"/>
              <a:t>Digan</a:t>
            </a:r>
            <a:r>
              <a:rPr lang="en-US" dirty="0"/>
              <a:t> el </a:t>
            </a:r>
            <a:r>
              <a:rPr lang="en-US" dirty="0" err="1"/>
              <a:t>número</a:t>
            </a:r>
            <a:r>
              <a:rPr lang="en-US" dirty="0"/>
              <a:t> en </a:t>
            </a:r>
            <a:r>
              <a:rPr lang="en-US" dirty="0" err="1"/>
              <a:t>español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2261" y="3874272"/>
            <a:ext cx="10979259" cy="4583928"/>
          </a:xfrm>
        </p:spPr>
        <p:txBody>
          <a:bodyPr>
            <a:noAutofit/>
          </a:bodyPr>
          <a:lstStyle/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15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26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49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52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30124" y="3874272"/>
            <a:ext cx="20730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quince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4163" y="4806918"/>
            <a:ext cx="2787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veintiséis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94163" y="5727258"/>
            <a:ext cx="50124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cuarenta y nueve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4163" y="6726957"/>
            <a:ext cx="45443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cincuenta y 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4659" y="7669788"/>
            <a:ext cx="28441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diecisiete</a:t>
            </a:r>
          </a:p>
        </p:txBody>
      </p:sp>
    </p:spTree>
    <p:extLst>
      <p:ext uri="{BB962C8B-B14F-4D97-AF65-F5344CB8AC3E}">
        <p14:creationId xmlns:p14="http://schemas.microsoft.com/office/powerpoint/2010/main" val="196551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4700" y="764602"/>
            <a:ext cx="11658600" cy="2205038"/>
          </a:xfrm>
        </p:spPr>
        <p:txBody>
          <a:bodyPr/>
          <a:lstStyle/>
          <a:p>
            <a:r>
              <a:rPr lang="en-US" dirty="0" err="1"/>
              <a:t>Digan</a:t>
            </a:r>
            <a:r>
              <a:rPr lang="en-US" dirty="0"/>
              <a:t> el </a:t>
            </a:r>
            <a:r>
              <a:rPr lang="en-US" dirty="0" err="1"/>
              <a:t>número</a:t>
            </a:r>
            <a:r>
              <a:rPr lang="en-US" dirty="0"/>
              <a:t> en </a:t>
            </a:r>
            <a:r>
              <a:rPr lang="en-US" dirty="0" err="1"/>
              <a:t>español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2261" y="3874272"/>
            <a:ext cx="10979259" cy="4583928"/>
          </a:xfrm>
        </p:spPr>
        <p:txBody>
          <a:bodyPr>
            <a:noAutofit/>
          </a:bodyPr>
          <a:lstStyle/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98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102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67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33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72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30124" y="3874272"/>
            <a:ext cx="44913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noventa y ocho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4163" y="4806918"/>
            <a:ext cx="3087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 err="1">
                <a:solidFill>
                  <a:prstClr val="black"/>
                </a:solidFill>
                <a:latin typeface="Calibri"/>
              </a:rPr>
              <a:t>ciento</a:t>
            </a:r>
            <a:r>
              <a:rPr lang="en-US" sz="5400" dirty="0">
                <a:solidFill>
                  <a:prstClr val="black"/>
                </a:solidFill>
                <a:latin typeface="Calibri"/>
              </a:rPr>
              <a:t> dos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94163" y="5727258"/>
            <a:ext cx="429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sesenta y siete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4163" y="6726957"/>
            <a:ext cx="3775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 err="1">
                <a:solidFill>
                  <a:prstClr val="black"/>
                </a:solidFill>
                <a:latin typeface="Calibri"/>
              </a:rPr>
              <a:t>treinta</a:t>
            </a:r>
            <a:r>
              <a:rPr lang="en-US" sz="5400" dirty="0">
                <a:solidFill>
                  <a:prstClr val="black"/>
                </a:solidFill>
                <a:latin typeface="Calibri"/>
              </a:rPr>
              <a:t> y </a:t>
            </a:r>
            <a:r>
              <a:rPr lang="en-US" sz="5400" dirty="0" err="1">
                <a:solidFill>
                  <a:prstClr val="black"/>
                </a:solidFill>
                <a:latin typeface="Calibri"/>
              </a:rPr>
              <a:t>tres</a:t>
            </a:r>
            <a:endParaRPr lang="en-US" sz="5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4659" y="7669788"/>
            <a:ext cx="39080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setenta y dos</a:t>
            </a:r>
          </a:p>
        </p:txBody>
      </p:sp>
    </p:spTree>
    <p:extLst>
      <p:ext uri="{BB962C8B-B14F-4D97-AF65-F5344CB8AC3E}">
        <p14:creationId xmlns:p14="http://schemas.microsoft.com/office/powerpoint/2010/main" val="14012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4700" y="764602"/>
            <a:ext cx="11658600" cy="2205038"/>
          </a:xfrm>
        </p:spPr>
        <p:txBody>
          <a:bodyPr/>
          <a:lstStyle/>
          <a:p>
            <a:r>
              <a:rPr lang="en-US" dirty="0" err="1"/>
              <a:t>Digan</a:t>
            </a:r>
            <a:r>
              <a:rPr lang="en-US" dirty="0"/>
              <a:t> el </a:t>
            </a:r>
            <a:r>
              <a:rPr lang="en-US" dirty="0" err="1"/>
              <a:t>número</a:t>
            </a:r>
            <a:r>
              <a:rPr lang="en-US" dirty="0"/>
              <a:t> en </a:t>
            </a:r>
            <a:r>
              <a:rPr lang="en-US" dirty="0" err="1"/>
              <a:t>español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2261" y="3874272"/>
            <a:ext cx="10979259" cy="4583928"/>
          </a:xfrm>
        </p:spPr>
        <p:txBody>
          <a:bodyPr>
            <a:noAutofit/>
          </a:bodyPr>
          <a:lstStyle/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79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95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81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112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30124" y="3874272"/>
            <a:ext cx="46272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setenta y nueve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4163" y="4806918"/>
            <a:ext cx="45721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noventa y </a:t>
            </a:r>
            <a:r>
              <a:rPr lang="en-US" sz="5400" dirty="0" err="1">
                <a:solidFill>
                  <a:prstClr val="black"/>
                </a:solidFill>
                <a:latin typeface="Calibri"/>
              </a:rPr>
              <a:t>cinco</a:t>
            </a:r>
            <a:endParaRPr lang="en-US" sz="5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4163" y="5727258"/>
            <a:ext cx="4186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ochenta y uno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4163" y="6726957"/>
            <a:ext cx="34544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 err="1">
                <a:solidFill>
                  <a:prstClr val="black"/>
                </a:solidFill>
                <a:latin typeface="Calibri"/>
              </a:rPr>
              <a:t>ciento</a:t>
            </a:r>
            <a:r>
              <a:rPr lang="en-US" sz="5400" dirty="0">
                <a:solidFill>
                  <a:prstClr val="black"/>
                </a:solidFill>
                <a:latin typeface="Calibri"/>
              </a:rPr>
              <a:t> doce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4659" y="7669788"/>
            <a:ext cx="13452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cien</a:t>
            </a:r>
          </a:p>
        </p:txBody>
      </p:sp>
    </p:spTree>
    <p:extLst>
      <p:ext uri="{BB962C8B-B14F-4D97-AF65-F5344CB8AC3E}">
        <p14:creationId xmlns:p14="http://schemas.microsoft.com/office/powerpoint/2010/main" val="276880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4700" y="764602"/>
            <a:ext cx="11658600" cy="2205038"/>
          </a:xfrm>
        </p:spPr>
        <p:txBody>
          <a:bodyPr/>
          <a:lstStyle/>
          <a:p>
            <a:r>
              <a:rPr lang="en-US" dirty="0" err="1"/>
              <a:t>Digan</a:t>
            </a:r>
            <a:r>
              <a:rPr lang="en-US" dirty="0"/>
              <a:t> el </a:t>
            </a:r>
            <a:r>
              <a:rPr lang="en-US" dirty="0" err="1"/>
              <a:t>número</a:t>
            </a:r>
            <a:r>
              <a:rPr lang="en-US" dirty="0"/>
              <a:t> en </a:t>
            </a:r>
            <a:r>
              <a:rPr lang="en-US" dirty="0" err="1"/>
              <a:t>español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2261" y="3874272"/>
            <a:ext cx="10979259" cy="4583928"/>
          </a:xfrm>
        </p:spPr>
        <p:txBody>
          <a:bodyPr>
            <a:noAutofit/>
          </a:bodyPr>
          <a:lstStyle/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54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22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17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19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30124" y="3874272"/>
            <a:ext cx="53555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cincuenta y cuatro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4163" y="4806918"/>
            <a:ext cx="2742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 err="1">
                <a:solidFill>
                  <a:prstClr val="black"/>
                </a:solidFill>
                <a:latin typeface="Calibri"/>
              </a:rPr>
              <a:t>veintidos</a:t>
            </a:r>
            <a:endParaRPr lang="en-US" sz="5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4163" y="5727258"/>
            <a:ext cx="28441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diecisiete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4163" y="6726957"/>
            <a:ext cx="32234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diecinueve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4659" y="7669788"/>
            <a:ext cx="2787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veintiséis</a:t>
            </a:r>
          </a:p>
        </p:txBody>
      </p:sp>
    </p:spTree>
    <p:extLst>
      <p:ext uri="{BB962C8B-B14F-4D97-AF65-F5344CB8AC3E}">
        <p14:creationId xmlns:p14="http://schemas.microsoft.com/office/powerpoint/2010/main" val="144816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4700" y="764602"/>
            <a:ext cx="11658600" cy="2205038"/>
          </a:xfrm>
        </p:spPr>
        <p:txBody>
          <a:bodyPr/>
          <a:lstStyle/>
          <a:p>
            <a:r>
              <a:rPr lang="en-US" dirty="0" err="1"/>
              <a:t>Digan</a:t>
            </a:r>
            <a:r>
              <a:rPr lang="en-US" dirty="0"/>
              <a:t> el </a:t>
            </a:r>
            <a:r>
              <a:rPr lang="en-US" dirty="0" err="1"/>
              <a:t>número</a:t>
            </a:r>
            <a:r>
              <a:rPr lang="en-US" dirty="0"/>
              <a:t> en </a:t>
            </a:r>
            <a:r>
              <a:rPr lang="en-US" dirty="0" err="1"/>
              <a:t>español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2261" y="3874272"/>
            <a:ext cx="10979259" cy="4583928"/>
          </a:xfrm>
        </p:spPr>
        <p:txBody>
          <a:bodyPr>
            <a:noAutofit/>
          </a:bodyPr>
          <a:lstStyle/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25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38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42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137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76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30124" y="3874272"/>
            <a:ext cx="32114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veinticinco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4163" y="4806918"/>
            <a:ext cx="40832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 err="1">
                <a:solidFill>
                  <a:prstClr val="black"/>
                </a:solidFill>
                <a:latin typeface="Calibri"/>
              </a:rPr>
              <a:t>treinta</a:t>
            </a:r>
            <a:r>
              <a:rPr lang="en-US" sz="5400" dirty="0">
                <a:solidFill>
                  <a:prstClr val="black"/>
                </a:solidFill>
                <a:latin typeface="Calibri"/>
              </a:rPr>
              <a:t> y ocho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94163" y="5727258"/>
            <a:ext cx="42932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cuarenta y dos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4163" y="6726957"/>
            <a:ext cx="59376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 err="1">
                <a:solidFill>
                  <a:prstClr val="black"/>
                </a:solidFill>
                <a:latin typeface="Calibri"/>
              </a:rPr>
              <a:t>ciento</a:t>
            </a:r>
            <a:r>
              <a:rPr lang="en-US" sz="54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5400" dirty="0" err="1">
                <a:solidFill>
                  <a:prstClr val="black"/>
                </a:solidFill>
                <a:latin typeface="Calibri"/>
              </a:rPr>
              <a:t>treinta</a:t>
            </a:r>
            <a:r>
              <a:rPr lang="en-US" sz="5400" dirty="0">
                <a:solidFill>
                  <a:prstClr val="black"/>
                </a:solidFill>
                <a:latin typeface="Calibri"/>
              </a:rPr>
              <a:t> y siete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4659" y="7669788"/>
            <a:ext cx="39529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setenta y seis</a:t>
            </a:r>
          </a:p>
        </p:txBody>
      </p:sp>
    </p:spTree>
    <p:extLst>
      <p:ext uri="{BB962C8B-B14F-4D97-AF65-F5344CB8AC3E}">
        <p14:creationId xmlns:p14="http://schemas.microsoft.com/office/powerpoint/2010/main" val="293841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4700" y="764602"/>
            <a:ext cx="11658600" cy="2205038"/>
          </a:xfrm>
        </p:spPr>
        <p:txBody>
          <a:bodyPr/>
          <a:lstStyle/>
          <a:p>
            <a:r>
              <a:rPr lang="en-US" dirty="0" err="1"/>
              <a:t>Digan</a:t>
            </a:r>
            <a:r>
              <a:rPr lang="en-US" dirty="0"/>
              <a:t> el </a:t>
            </a:r>
            <a:r>
              <a:rPr lang="en-US" dirty="0" err="1"/>
              <a:t>número</a:t>
            </a:r>
            <a:r>
              <a:rPr lang="en-US" dirty="0"/>
              <a:t> en </a:t>
            </a:r>
            <a:r>
              <a:rPr lang="en-US" dirty="0" err="1"/>
              <a:t>español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42261" y="3874272"/>
            <a:ext cx="10979259" cy="4583928"/>
          </a:xfrm>
        </p:spPr>
        <p:txBody>
          <a:bodyPr>
            <a:noAutofit/>
          </a:bodyPr>
          <a:lstStyle/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64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47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56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11</a:t>
            </a:r>
          </a:p>
          <a:p>
            <a:pPr marL="685800" indent="-685800" algn="l">
              <a:buFont typeface="Arial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30124" y="3874272"/>
            <a:ext cx="47688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sesenta y cuatro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4163" y="4806918"/>
            <a:ext cx="46331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cuarenta y siete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94163" y="5727258"/>
            <a:ext cx="45892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cincuenta y seis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4163" y="6726957"/>
            <a:ext cx="15520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once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4659" y="7669788"/>
            <a:ext cx="40025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5400" dirty="0">
                <a:solidFill>
                  <a:prstClr val="black"/>
                </a:solidFill>
                <a:latin typeface="Calibri"/>
              </a:rPr>
              <a:t>sesenta y seis</a:t>
            </a:r>
          </a:p>
        </p:txBody>
      </p:sp>
    </p:spTree>
    <p:extLst>
      <p:ext uri="{BB962C8B-B14F-4D97-AF65-F5344CB8AC3E}">
        <p14:creationId xmlns:p14="http://schemas.microsoft.com/office/powerpoint/2010/main" val="3979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8047</TotalTime>
  <Words>2594</Words>
  <Application>Microsoft Office PowerPoint</Application>
  <PresentationFormat>Custom</PresentationFormat>
  <Paragraphs>736</Paragraphs>
  <Slides>125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125</vt:i4>
      </vt:variant>
    </vt:vector>
  </HeadingPairs>
  <TitlesOfParts>
    <vt:vector size="137" baseType="lpstr">
      <vt:lpstr>Wingdings 3</vt:lpstr>
      <vt:lpstr>Codec Pro Bold</vt:lpstr>
      <vt:lpstr>Bookman Old Style</vt:lpstr>
      <vt:lpstr>Times New Roman</vt:lpstr>
      <vt:lpstr>Arial</vt:lpstr>
      <vt:lpstr>Mont Thin</vt:lpstr>
      <vt:lpstr>Gill Sans MT</vt:lpstr>
      <vt:lpstr>Codec Pro</vt:lpstr>
      <vt:lpstr>Wingdings</vt:lpstr>
      <vt:lpstr>Calibri</vt:lpstr>
      <vt:lpstr>Origin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Digan el número en español.</vt:lpstr>
      <vt:lpstr>Digan el número en español.</vt:lpstr>
      <vt:lpstr>Digan el número en español.</vt:lpstr>
      <vt:lpstr>Digan el número en español.</vt:lpstr>
      <vt:lpstr>Digan el número en español.</vt:lpstr>
      <vt:lpstr>Digan el número en español.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007 Los Números</dc:title>
  <dc:creator>Owner</dc:creator>
  <cp:lastModifiedBy>William Rodriguezreyes</cp:lastModifiedBy>
  <cp:revision>27</cp:revision>
  <cp:lastPrinted>2023-10-04T09:52:04Z</cp:lastPrinted>
  <dcterms:created xsi:type="dcterms:W3CDTF">2006-08-16T00:00:00Z</dcterms:created>
  <dcterms:modified xsi:type="dcterms:W3CDTF">2026-05-17T01:07:25Z</dcterms:modified>
  <dc:identifier>DAFagtLKXoI</dc:identifier>
</cp:coreProperties>
</file>