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  <p:sldMasterId id="2147483671" r:id="rId2"/>
  </p:sldMasterIdLst>
  <p:notesMasterIdLst>
    <p:notesMasterId r:id="rId21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8" d="100"/>
          <a:sy n="118" d="100"/>
        </p:scale>
        <p:origin x="1404" y="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7bc2e55d96_2_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g27bc2e55d96_2_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27bc2e55d96_2_1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g27bc2e55d96_2_1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27bc2e55d96_2_1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g27bc2e55d96_2_1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27bc2e55d96_2_1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g27bc2e55d96_2_1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27bc2e55d96_2_1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g27bc2e55d96_2_1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27bc2e55d96_2_1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Google Shape;190;g27bc2e55d96_2_1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364edb97a1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g364edb97a1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27bc2e55d96_2_1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g27bc2e55d96_2_1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27bc2e55d96_2_1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" name="Google Shape;216;g27bc2e55d96_2_1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27bc2e55d96_2_1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" name="Google Shape;229;g27bc2e55d96_2_1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27bc2e55d96_2_1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" name="Google Shape;242;g27bc2e55d96_2_1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27bc2e55d96_2_1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" name="Google Shape;249;g27bc2e55d96_2_1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27bc2e55d96_2_1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8" name="Google Shape;258;g27bc2e55d96_2_1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27bc2e55d96_2_2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4" name="Google Shape;264;g27bc2e55d96_2_2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27bc2e55d96_2_2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5" name="Google Shape;275;g27bc2e55d96_2_2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27bc2e55d96_2_2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6" name="Google Shape;286;g27bc2e55d96_2_2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27bc2e55d96_2_2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7" name="Google Shape;297;g27bc2e55d96_2_2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g27bc2e55d96_2_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1" name="Google Shape;311;g27bc2e55d96_2_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 descr="Tag=AccentColor&#10;Flavor=Light&#10;Target=FillAndLine"/>
          <p:cNvSpPr/>
          <p:nvPr/>
        </p:nvSpPr>
        <p:spPr>
          <a:xfrm>
            <a:off x="628650" y="3552662"/>
            <a:ext cx="3182692" cy="20574"/>
          </a:xfrm>
          <a:custGeom>
            <a:avLst/>
            <a:gdLst/>
            <a:ahLst/>
            <a:cxnLst/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dk1"/>
          </a:solidFill>
          <a:ln w="38100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" name="Google Shape;58;p14"/>
          <p:cNvSpPr txBox="1">
            <a:spLocks noGrp="1"/>
          </p:cNvSpPr>
          <p:nvPr>
            <p:ph type="ctrTitle"/>
          </p:nvPr>
        </p:nvSpPr>
        <p:spPr>
          <a:xfrm>
            <a:off x="630936" y="336042"/>
            <a:ext cx="7886700" cy="30518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Arial"/>
              <a:buNone/>
              <a:defRPr sz="72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subTitle" idx="1"/>
          </p:nvPr>
        </p:nvSpPr>
        <p:spPr>
          <a:xfrm>
            <a:off x="630936" y="3737610"/>
            <a:ext cx="7886700" cy="8435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/>
            </a:lvl1pPr>
            <a:lvl2pPr lvl="1" algn="ctr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6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body" idx="1"/>
          </p:nvPr>
        </p:nvSpPr>
        <p:spPr>
          <a:xfrm>
            <a:off x="628650" y="1447038"/>
            <a:ext cx="7886700" cy="31889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6195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1pPr>
            <a:lvl2pPr marL="914400" lvl="1" indent="-3429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2pPr>
            <a:lvl3pPr marL="1371600" lvl="2" indent="-32385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3pPr>
            <a:lvl4pPr marL="1828800" lvl="3" indent="-3175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4pPr>
            <a:lvl5pPr marL="2286000" lvl="4" indent="-3175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3" name="Google Shape;73;p16" descr="Tag=AccentColor&#10;Flavor=Light&#10;Target=FillAndLine"/>
          <p:cNvSpPr/>
          <p:nvPr/>
        </p:nvSpPr>
        <p:spPr>
          <a:xfrm>
            <a:off x="628649" y="1282446"/>
            <a:ext cx="7886700" cy="20574"/>
          </a:xfrm>
          <a:custGeom>
            <a:avLst/>
            <a:gdLst/>
            <a:ahLst/>
            <a:cxnLst/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dk1"/>
          </a:solidFill>
          <a:ln w="38100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>
            <a:spLocks noGrp="1"/>
          </p:cNvSpPr>
          <p:nvPr>
            <p:ph type="title"/>
          </p:nvPr>
        </p:nvSpPr>
        <p:spPr>
          <a:xfrm>
            <a:off x="630936" y="336042"/>
            <a:ext cx="7886700" cy="30518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body" idx="1"/>
          </p:nvPr>
        </p:nvSpPr>
        <p:spPr>
          <a:xfrm>
            <a:off x="630936" y="3737610"/>
            <a:ext cx="7886700" cy="8435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2100"/>
              <a:buNone/>
              <a:defRPr sz="21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0" name="Google Shape;80;p17" descr="Tag=AccentColor&#10;Flavor=Light&#10;Target=FillAndLine"/>
          <p:cNvSpPr/>
          <p:nvPr/>
        </p:nvSpPr>
        <p:spPr>
          <a:xfrm>
            <a:off x="628650" y="3552662"/>
            <a:ext cx="3182692" cy="20574"/>
          </a:xfrm>
          <a:custGeom>
            <a:avLst/>
            <a:gdLst/>
            <a:ahLst/>
            <a:cxnLst/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dk1"/>
          </a:solidFill>
          <a:ln w="38100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8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8"/>
          <p:cNvSpPr txBox="1">
            <a:spLocks noGrp="1"/>
          </p:cNvSpPr>
          <p:nvPr>
            <p:ph type="body" idx="1"/>
          </p:nvPr>
        </p:nvSpPr>
        <p:spPr>
          <a:xfrm>
            <a:off x="628650" y="1447038"/>
            <a:ext cx="3886200" cy="31889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4" name="Google Shape;84;p18"/>
          <p:cNvSpPr txBox="1">
            <a:spLocks noGrp="1"/>
          </p:cNvSpPr>
          <p:nvPr>
            <p:ph type="body" idx="2"/>
          </p:nvPr>
        </p:nvSpPr>
        <p:spPr>
          <a:xfrm>
            <a:off x="4629150" y="1447038"/>
            <a:ext cx="3886200" cy="31889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8" name="Google Shape;88;p18" descr="Tag=AccentColor&#10;Flavor=Light&#10;Target=FillAndLine"/>
          <p:cNvSpPr/>
          <p:nvPr/>
        </p:nvSpPr>
        <p:spPr>
          <a:xfrm>
            <a:off x="628649" y="1282446"/>
            <a:ext cx="7886700" cy="20574"/>
          </a:xfrm>
          <a:custGeom>
            <a:avLst/>
            <a:gdLst/>
            <a:ahLst/>
            <a:cxnLst/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dk1"/>
          </a:solidFill>
          <a:ln w="38100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9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9"/>
          <p:cNvSpPr txBox="1">
            <a:spLocks noGrp="1"/>
          </p:cNvSpPr>
          <p:nvPr>
            <p:ph type="body" idx="1"/>
          </p:nvPr>
        </p:nvSpPr>
        <p:spPr>
          <a:xfrm>
            <a:off x="629841" y="1453896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2700" b="1"/>
            </a:lvl1pPr>
            <a:lvl2pPr marL="914400" lvl="1" indent="-2286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92" name="Google Shape;92;p19"/>
          <p:cNvSpPr txBox="1">
            <a:spLocks noGrp="1"/>
          </p:cNvSpPr>
          <p:nvPr>
            <p:ph type="body" idx="2"/>
          </p:nvPr>
        </p:nvSpPr>
        <p:spPr>
          <a:xfrm>
            <a:off x="629841" y="2194560"/>
            <a:ext cx="3868340" cy="24483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3" name="Google Shape;93;p19"/>
          <p:cNvSpPr txBox="1">
            <a:spLocks noGrp="1"/>
          </p:cNvSpPr>
          <p:nvPr>
            <p:ph type="body" idx="3"/>
          </p:nvPr>
        </p:nvSpPr>
        <p:spPr>
          <a:xfrm>
            <a:off x="4629150" y="1453896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2700" b="1"/>
            </a:lvl1pPr>
            <a:lvl2pPr marL="914400" lvl="1" indent="-2286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body" idx="4"/>
          </p:nvPr>
        </p:nvSpPr>
        <p:spPr>
          <a:xfrm>
            <a:off x="4629150" y="2194560"/>
            <a:ext cx="3887391" cy="24483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5" name="Google Shape;95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8" name="Google Shape;98;p19" descr="Tag=AccentColor&#10;Flavor=Light&#10;Target=FillAndLine"/>
          <p:cNvSpPr/>
          <p:nvPr/>
        </p:nvSpPr>
        <p:spPr>
          <a:xfrm>
            <a:off x="628649" y="1282446"/>
            <a:ext cx="7886700" cy="20574"/>
          </a:xfrm>
          <a:custGeom>
            <a:avLst/>
            <a:gdLst/>
            <a:ahLst/>
            <a:cxnLst/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dk1"/>
          </a:solidFill>
          <a:ln w="38100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0"/>
          <p:cNvSpPr txBox="1">
            <a:spLocks noGrp="1"/>
          </p:cNvSpPr>
          <p:nvPr>
            <p:ph type="title"/>
          </p:nvPr>
        </p:nvSpPr>
        <p:spPr>
          <a:xfrm>
            <a:off x="1652778" y="1296162"/>
            <a:ext cx="5836158" cy="25443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900"/>
              <a:buFont typeface="Arial"/>
              <a:buNone/>
              <a:defRPr sz="59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04" name="Google Shape;104;p20" descr="Tag=AccentColor&#10;Flavor=Light&#10;Target=FillAndLine"/>
          <p:cNvSpPr/>
          <p:nvPr/>
        </p:nvSpPr>
        <p:spPr>
          <a:xfrm>
            <a:off x="2980655" y="3845169"/>
            <a:ext cx="3182692" cy="20574"/>
          </a:xfrm>
          <a:custGeom>
            <a:avLst/>
            <a:gdLst/>
            <a:ahLst/>
            <a:cxnLst/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dk1"/>
          </a:solidFill>
          <a:ln w="38100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2571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1"/>
          <p:cNvSpPr txBox="1">
            <a:spLocks noGrp="1"/>
          </p:cNvSpPr>
          <p:nvPr>
            <p:ph type="body" idx="1"/>
          </p:nvPr>
        </p:nvSpPr>
        <p:spPr>
          <a:xfrm>
            <a:off x="3977640" y="411480"/>
            <a:ext cx="4539996" cy="40736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L="457200" lvl="0" indent="-3810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108" name="Google Shape;108;p21"/>
          <p:cNvSpPr txBox="1">
            <a:spLocks noGrp="1"/>
          </p:cNvSpPr>
          <p:nvPr>
            <p:ph type="body" idx="2"/>
          </p:nvPr>
        </p:nvSpPr>
        <p:spPr>
          <a:xfrm>
            <a:off x="629841" y="2983230"/>
            <a:ext cx="2949178" cy="15019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marL="914400" lvl="1" indent="-2286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09" name="Google Shape;109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2" name="Google Shape;112;p21" descr="Tag=AccentColor&#10;Flavor=Light&#10;Target=FillAndLine"/>
          <p:cNvSpPr/>
          <p:nvPr/>
        </p:nvSpPr>
        <p:spPr>
          <a:xfrm rot="5400000">
            <a:off x="2098119" y="2440607"/>
            <a:ext cx="3360420" cy="20574"/>
          </a:xfrm>
          <a:custGeom>
            <a:avLst/>
            <a:gdLst/>
            <a:ahLst/>
            <a:cxnLst/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dk1"/>
          </a:solidFill>
          <a:ln w="44450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2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8940" cy="2571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22"/>
          <p:cNvSpPr>
            <a:spLocks noGrp="1"/>
          </p:cNvSpPr>
          <p:nvPr>
            <p:ph type="pic" idx="2"/>
          </p:nvPr>
        </p:nvSpPr>
        <p:spPr>
          <a:xfrm>
            <a:off x="3977640" y="411480"/>
            <a:ext cx="4539996" cy="4073652"/>
          </a:xfrm>
          <a:prstGeom prst="rect">
            <a:avLst/>
          </a:prstGeom>
          <a:noFill/>
          <a:ln>
            <a:noFill/>
          </a:ln>
        </p:spPr>
      </p:sp>
      <p:sp>
        <p:nvSpPr>
          <p:cNvPr id="116" name="Google Shape;116;p22"/>
          <p:cNvSpPr txBox="1">
            <a:spLocks noGrp="1"/>
          </p:cNvSpPr>
          <p:nvPr>
            <p:ph type="body" idx="1"/>
          </p:nvPr>
        </p:nvSpPr>
        <p:spPr>
          <a:xfrm>
            <a:off x="629841" y="2983230"/>
            <a:ext cx="2948940" cy="15019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marL="914400" lvl="1" indent="-2286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17" name="Google Shape;117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20" name="Google Shape;120;p22" descr="Tag=AccentColor&#10;Flavor=Light&#10;Target=FillAndLine"/>
          <p:cNvSpPr/>
          <p:nvPr/>
        </p:nvSpPr>
        <p:spPr>
          <a:xfrm rot="5400000">
            <a:off x="2098548" y="2440607"/>
            <a:ext cx="3360420" cy="20574"/>
          </a:xfrm>
          <a:custGeom>
            <a:avLst/>
            <a:gdLst/>
            <a:ahLst/>
            <a:cxnLst/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dk1"/>
          </a:solidFill>
          <a:ln w="44450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3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24" name="Google Shape;124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4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24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30" name="Google Shape;130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FCE5CD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E5CD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81000" algn="l" rtl="0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61950" algn="l" rtl="0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5"/>
          <p:cNvSpPr/>
          <p:nvPr/>
        </p:nvSpPr>
        <p:spPr>
          <a:xfrm>
            <a:off x="0" y="0"/>
            <a:ext cx="9141714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p25"/>
          <p:cNvSpPr txBox="1">
            <a:spLocks noGrp="1"/>
          </p:cNvSpPr>
          <p:nvPr>
            <p:ph type="ctrTitle"/>
          </p:nvPr>
        </p:nvSpPr>
        <p:spPr>
          <a:xfrm>
            <a:off x="480060" y="362253"/>
            <a:ext cx="5059094" cy="25543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Arial"/>
              <a:buNone/>
            </a:pPr>
            <a:r>
              <a:rPr lang="en"/>
              <a:t>Los gatos azules</a:t>
            </a:r>
            <a:endParaRPr/>
          </a:p>
        </p:txBody>
      </p:sp>
      <p:sp>
        <p:nvSpPr>
          <p:cNvPr id="139" name="Google Shape;139;p25"/>
          <p:cNvSpPr txBox="1">
            <a:spLocks noGrp="1"/>
          </p:cNvSpPr>
          <p:nvPr>
            <p:ph type="subTitle" idx="1"/>
          </p:nvPr>
        </p:nvSpPr>
        <p:spPr>
          <a:xfrm>
            <a:off x="480060" y="3155597"/>
            <a:ext cx="5059094" cy="1383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 fontScale="625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" sz="5400" b="1"/>
              <a:t>Nosotros aprend</a:t>
            </a:r>
            <a:r>
              <a:rPr lang="en" sz="5400" b="1" u="sng">
                <a:solidFill>
                  <a:srgbClr val="0000FF"/>
                </a:solidFill>
              </a:rPr>
              <a:t>emos</a:t>
            </a:r>
            <a:r>
              <a:rPr lang="en" sz="5400" b="1"/>
              <a:t> español.</a:t>
            </a:r>
            <a:endParaRPr sz="5400" b="1"/>
          </a:p>
        </p:txBody>
      </p:sp>
      <p:pic>
        <p:nvPicPr>
          <p:cNvPr id="140" name="Google Shape;140;p25"/>
          <p:cNvPicPr preferRelativeResize="0"/>
          <p:nvPr/>
        </p:nvPicPr>
        <p:blipFill rotWithShape="1">
          <a:blip r:embed="rId3">
            <a:alphaModFix/>
          </a:blip>
          <a:srcRect t="1272" b="5513"/>
          <a:stretch/>
        </p:blipFill>
        <p:spPr>
          <a:xfrm>
            <a:off x="5907677" y="222069"/>
            <a:ext cx="3001192" cy="2694541"/>
          </a:xfrm>
          <a:custGeom>
            <a:avLst/>
            <a:gdLst/>
            <a:ahLst/>
            <a:cxnLst/>
            <a:rect l="l" t="t" r="r" b="b"/>
            <a:pathLst>
              <a:path w="4001589" h="3592721" extrusionOk="0">
                <a:moveTo>
                  <a:pt x="470166" y="82"/>
                </a:moveTo>
                <a:cubicBezTo>
                  <a:pt x="518288" y="-605"/>
                  <a:pt x="566386" y="3023"/>
                  <a:pt x="614238" y="13021"/>
                </a:cubicBezTo>
                <a:cubicBezTo>
                  <a:pt x="720229" y="34420"/>
                  <a:pt x="827897" y="40027"/>
                  <a:pt x="934955" y="29726"/>
                </a:cubicBezTo>
                <a:cubicBezTo>
                  <a:pt x="1040555" y="20702"/>
                  <a:pt x="1146350" y="20093"/>
                  <a:pt x="1252244" y="22653"/>
                </a:cubicBezTo>
                <a:cubicBezTo>
                  <a:pt x="1347753" y="24970"/>
                  <a:pt x="1443361" y="24604"/>
                  <a:pt x="1538871" y="18020"/>
                </a:cubicBezTo>
                <a:cubicBezTo>
                  <a:pt x="1646135" y="10461"/>
                  <a:pt x="1753400" y="3998"/>
                  <a:pt x="1860568" y="18996"/>
                </a:cubicBezTo>
                <a:cubicBezTo>
                  <a:pt x="1953834" y="33431"/>
                  <a:pt x="2047727" y="40637"/>
                  <a:pt x="2141708" y="40575"/>
                </a:cubicBezTo>
                <a:cubicBezTo>
                  <a:pt x="2266312" y="38870"/>
                  <a:pt x="2390622" y="26800"/>
                  <a:pt x="2515030" y="19849"/>
                </a:cubicBezTo>
                <a:cubicBezTo>
                  <a:pt x="2685674" y="10339"/>
                  <a:pt x="2856416" y="2169"/>
                  <a:pt x="3027158" y="16801"/>
                </a:cubicBezTo>
                <a:cubicBezTo>
                  <a:pt x="3145198" y="27409"/>
                  <a:pt x="3263238" y="37163"/>
                  <a:pt x="3381769" y="28994"/>
                </a:cubicBezTo>
                <a:cubicBezTo>
                  <a:pt x="3465425" y="23262"/>
                  <a:pt x="3549180" y="14972"/>
                  <a:pt x="3633033" y="20460"/>
                </a:cubicBezTo>
                <a:lnTo>
                  <a:pt x="3738744" y="24700"/>
                </a:lnTo>
                <a:lnTo>
                  <a:pt x="3738744" y="24830"/>
                </a:lnTo>
                <a:lnTo>
                  <a:pt x="3750661" y="25178"/>
                </a:lnTo>
                <a:lnTo>
                  <a:pt x="3795264" y="26968"/>
                </a:lnTo>
                <a:lnTo>
                  <a:pt x="3814191" y="26606"/>
                </a:lnTo>
                <a:lnTo>
                  <a:pt x="3814191" y="25296"/>
                </a:lnTo>
                <a:lnTo>
                  <a:pt x="3941656" y="20351"/>
                </a:lnTo>
                <a:lnTo>
                  <a:pt x="3996286" y="20544"/>
                </a:lnTo>
                <a:lnTo>
                  <a:pt x="3999704" y="184279"/>
                </a:lnTo>
                <a:cubicBezTo>
                  <a:pt x="4007337" y="352273"/>
                  <a:pt x="3989916" y="519048"/>
                  <a:pt x="3980912" y="686066"/>
                </a:cubicBezTo>
                <a:cubicBezTo>
                  <a:pt x="3974530" y="824285"/>
                  <a:pt x="3975254" y="962883"/>
                  <a:pt x="3983065" y="1100993"/>
                </a:cubicBezTo>
                <a:cubicBezTo>
                  <a:pt x="3994418" y="1329775"/>
                  <a:pt x="3995984" y="1558558"/>
                  <a:pt x="3989623" y="1787585"/>
                </a:cubicBezTo>
                <a:cubicBezTo>
                  <a:pt x="3986490" y="1901610"/>
                  <a:pt x="3987763" y="2015515"/>
                  <a:pt x="3991678" y="2129418"/>
                </a:cubicBezTo>
                <a:cubicBezTo>
                  <a:pt x="4000780" y="2390605"/>
                  <a:pt x="3990600" y="2651550"/>
                  <a:pt x="3987568" y="2912616"/>
                </a:cubicBezTo>
                <a:cubicBezTo>
                  <a:pt x="3986393" y="3012022"/>
                  <a:pt x="3986588" y="3111430"/>
                  <a:pt x="3990992" y="3210716"/>
                </a:cubicBezTo>
                <a:cubicBezTo>
                  <a:pt x="3995886" y="3323219"/>
                  <a:pt x="3997281" y="3435722"/>
                  <a:pt x="3996754" y="3548225"/>
                </a:cubicBezTo>
                <a:lnTo>
                  <a:pt x="3996203" y="3580527"/>
                </a:lnTo>
                <a:lnTo>
                  <a:pt x="3817494" y="3567893"/>
                </a:lnTo>
                <a:cubicBezTo>
                  <a:pt x="3755892" y="3566024"/>
                  <a:pt x="3694230" y="3566635"/>
                  <a:pt x="3632626" y="3569729"/>
                </a:cubicBezTo>
                <a:cubicBezTo>
                  <a:pt x="3508559" y="3576065"/>
                  <a:pt x="3384601" y="3593362"/>
                  <a:pt x="3260317" y="3578866"/>
                </a:cubicBezTo>
                <a:cubicBezTo>
                  <a:pt x="3046403" y="3553649"/>
                  <a:pt x="2833252" y="3579963"/>
                  <a:pt x="2619882" y="3588368"/>
                </a:cubicBezTo>
                <a:cubicBezTo>
                  <a:pt x="2454934" y="3596047"/>
                  <a:pt x="2289690" y="3590429"/>
                  <a:pt x="2125460" y="3571557"/>
                </a:cubicBezTo>
                <a:cubicBezTo>
                  <a:pt x="1964487" y="3553014"/>
                  <a:pt x="1802168" y="3554895"/>
                  <a:pt x="1641577" y="3577161"/>
                </a:cubicBezTo>
                <a:cubicBezTo>
                  <a:pt x="1569765" y="3584855"/>
                  <a:pt x="1497464" y="3585179"/>
                  <a:pt x="1425600" y="3578135"/>
                </a:cubicBezTo>
                <a:cubicBezTo>
                  <a:pt x="1311136" y="3569647"/>
                  <a:pt x="1196249" y="3571642"/>
                  <a:pt x="1082079" y="3584104"/>
                </a:cubicBezTo>
                <a:cubicBezTo>
                  <a:pt x="932047" y="3601037"/>
                  <a:pt x="781581" y="3588856"/>
                  <a:pt x="631439" y="3582643"/>
                </a:cubicBezTo>
                <a:cubicBezTo>
                  <a:pt x="518453" y="3578013"/>
                  <a:pt x="405576" y="3575211"/>
                  <a:pt x="292590" y="3579597"/>
                </a:cubicBezTo>
                <a:lnTo>
                  <a:pt x="24062" y="3578027"/>
                </a:lnTo>
                <a:lnTo>
                  <a:pt x="26037" y="3426039"/>
                </a:lnTo>
                <a:cubicBezTo>
                  <a:pt x="28388" y="3239733"/>
                  <a:pt x="28388" y="3053550"/>
                  <a:pt x="10461" y="2867977"/>
                </a:cubicBezTo>
                <a:cubicBezTo>
                  <a:pt x="-1195" y="2748609"/>
                  <a:pt x="-5604" y="2628267"/>
                  <a:pt x="10461" y="2509144"/>
                </a:cubicBezTo>
                <a:cubicBezTo>
                  <a:pt x="27654" y="2377219"/>
                  <a:pt x="32159" y="2243207"/>
                  <a:pt x="23883" y="2109954"/>
                </a:cubicBezTo>
                <a:cubicBezTo>
                  <a:pt x="16633" y="1978516"/>
                  <a:pt x="16143" y="1846835"/>
                  <a:pt x="18200" y="1715031"/>
                </a:cubicBezTo>
                <a:cubicBezTo>
                  <a:pt x="20062" y="1596151"/>
                  <a:pt x="19768" y="1477150"/>
                  <a:pt x="14477" y="1358271"/>
                </a:cubicBezTo>
                <a:cubicBezTo>
                  <a:pt x="8405" y="1224761"/>
                  <a:pt x="3212" y="1091250"/>
                  <a:pt x="15262" y="957861"/>
                </a:cubicBezTo>
                <a:cubicBezTo>
                  <a:pt x="26859" y="841775"/>
                  <a:pt x="32649" y="724907"/>
                  <a:pt x="32599" y="607930"/>
                </a:cubicBezTo>
                <a:cubicBezTo>
                  <a:pt x="31229" y="452838"/>
                  <a:pt x="21531" y="298112"/>
                  <a:pt x="15947" y="143264"/>
                </a:cubicBezTo>
                <a:lnTo>
                  <a:pt x="13308" y="44257"/>
                </a:lnTo>
                <a:lnTo>
                  <a:pt x="17662" y="44403"/>
                </a:lnTo>
                <a:lnTo>
                  <a:pt x="92850" y="32188"/>
                </a:lnTo>
                <a:lnTo>
                  <a:pt x="101988" y="32179"/>
                </a:lnTo>
                <a:cubicBezTo>
                  <a:pt x="176730" y="29756"/>
                  <a:pt x="251399" y="24177"/>
                  <a:pt x="325945" y="13021"/>
                </a:cubicBezTo>
                <a:cubicBezTo>
                  <a:pt x="373897" y="5767"/>
                  <a:pt x="422044" y="768"/>
                  <a:pt x="470166" y="82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141" name="Google Shape;141;p25"/>
          <p:cNvSpPr/>
          <p:nvPr/>
        </p:nvSpPr>
        <p:spPr>
          <a:xfrm>
            <a:off x="480060" y="3025816"/>
            <a:ext cx="3182692" cy="20574"/>
          </a:xfrm>
          <a:custGeom>
            <a:avLst/>
            <a:gdLst/>
            <a:ahLst/>
            <a:cxnLst/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E75429"/>
          </a:solidFill>
          <a:ln w="38100" cap="rnd" cmpd="sng">
            <a:solidFill>
              <a:srgbClr val="E7542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2" name="Google Shape;142;p25"/>
          <p:cNvPicPr preferRelativeResize="0"/>
          <p:nvPr/>
        </p:nvPicPr>
        <p:blipFill rotWithShape="1">
          <a:blip r:embed="rId4">
            <a:alphaModFix/>
          </a:blip>
          <a:srcRect l="2699" r="-4" b="-4"/>
          <a:stretch/>
        </p:blipFill>
        <p:spPr>
          <a:xfrm>
            <a:off x="5907677" y="3155597"/>
            <a:ext cx="3001192" cy="1765835"/>
          </a:xfrm>
          <a:custGeom>
            <a:avLst/>
            <a:gdLst/>
            <a:ahLst/>
            <a:cxnLst/>
            <a:rect l="l" t="t" r="r" b="b"/>
            <a:pathLst>
              <a:path w="4001589" h="2354447" extrusionOk="0">
                <a:moveTo>
                  <a:pt x="470166" y="54"/>
                </a:moveTo>
                <a:cubicBezTo>
                  <a:pt x="518288" y="-396"/>
                  <a:pt x="566386" y="1981"/>
                  <a:pt x="614238" y="8533"/>
                </a:cubicBezTo>
                <a:cubicBezTo>
                  <a:pt x="720229" y="22557"/>
                  <a:pt x="827897" y="26232"/>
                  <a:pt x="934955" y="19481"/>
                </a:cubicBezTo>
                <a:cubicBezTo>
                  <a:pt x="1040555" y="13567"/>
                  <a:pt x="1146350" y="13168"/>
                  <a:pt x="1252244" y="14846"/>
                </a:cubicBezTo>
                <a:cubicBezTo>
                  <a:pt x="1347753" y="16364"/>
                  <a:pt x="1443361" y="16124"/>
                  <a:pt x="1538871" y="11809"/>
                </a:cubicBezTo>
                <a:cubicBezTo>
                  <a:pt x="1646135" y="6855"/>
                  <a:pt x="1753400" y="2620"/>
                  <a:pt x="1860568" y="12449"/>
                </a:cubicBezTo>
                <a:cubicBezTo>
                  <a:pt x="1953834" y="21909"/>
                  <a:pt x="2047727" y="26631"/>
                  <a:pt x="2141708" y="26591"/>
                </a:cubicBezTo>
                <a:cubicBezTo>
                  <a:pt x="2266312" y="25473"/>
                  <a:pt x="2390622" y="17563"/>
                  <a:pt x="2515030" y="13008"/>
                </a:cubicBezTo>
                <a:cubicBezTo>
                  <a:pt x="2685674" y="6776"/>
                  <a:pt x="2856416" y="1422"/>
                  <a:pt x="3027158" y="11010"/>
                </a:cubicBezTo>
                <a:cubicBezTo>
                  <a:pt x="3145198" y="17962"/>
                  <a:pt x="3263238" y="24355"/>
                  <a:pt x="3381769" y="19001"/>
                </a:cubicBezTo>
                <a:cubicBezTo>
                  <a:pt x="3465425" y="15245"/>
                  <a:pt x="3549180" y="9812"/>
                  <a:pt x="3633033" y="13408"/>
                </a:cubicBezTo>
                <a:lnTo>
                  <a:pt x="3738744" y="16187"/>
                </a:lnTo>
                <a:lnTo>
                  <a:pt x="3738744" y="16272"/>
                </a:lnTo>
                <a:lnTo>
                  <a:pt x="3750661" y="16501"/>
                </a:lnTo>
                <a:lnTo>
                  <a:pt x="3795264" y="17673"/>
                </a:lnTo>
                <a:lnTo>
                  <a:pt x="3814191" y="17436"/>
                </a:lnTo>
                <a:lnTo>
                  <a:pt x="3814191" y="16578"/>
                </a:lnTo>
                <a:lnTo>
                  <a:pt x="3941656" y="13337"/>
                </a:lnTo>
                <a:lnTo>
                  <a:pt x="3996286" y="13464"/>
                </a:lnTo>
                <a:lnTo>
                  <a:pt x="3999704" y="120765"/>
                </a:lnTo>
                <a:cubicBezTo>
                  <a:pt x="4007337" y="230858"/>
                  <a:pt x="3989916" y="340152"/>
                  <a:pt x="3980912" y="449605"/>
                </a:cubicBezTo>
                <a:cubicBezTo>
                  <a:pt x="3974530" y="540185"/>
                  <a:pt x="3975254" y="631014"/>
                  <a:pt x="3983065" y="721523"/>
                </a:cubicBezTo>
                <a:cubicBezTo>
                  <a:pt x="3994418" y="871452"/>
                  <a:pt x="3995984" y="1021383"/>
                  <a:pt x="3989623" y="1171473"/>
                </a:cubicBezTo>
                <a:cubicBezTo>
                  <a:pt x="3986490" y="1246198"/>
                  <a:pt x="3987763" y="1320844"/>
                  <a:pt x="3991678" y="1395489"/>
                </a:cubicBezTo>
                <a:cubicBezTo>
                  <a:pt x="4000780" y="1566655"/>
                  <a:pt x="3990600" y="1737662"/>
                  <a:pt x="3987568" y="1908748"/>
                </a:cubicBezTo>
                <a:cubicBezTo>
                  <a:pt x="3986393" y="1973893"/>
                  <a:pt x="3986588" y="2039039"/>
                  <a:pt x="3990992" y="2104104"/>
                </a:cubicBezTo>
                <a:cubicBezTo>
                  <a:pt x="3995886" y="2177832"/>
                  <a:pt x="3997281" y="2251559"/>
                  <a:pt x="3996754" y="2325287"/>
                </a:cubicBezTo>
                <a:lnTo>
                  <a:pt x="3996203" y="2346456"/>
                </a:lnTo>
                <a:lnTo>
                  <a:pt x="3817494" y="2338176"/>
                </a:lnTo>
                <a:cubicBezTo>
                  <a:pt x="3755892" y="2336952"/>
                  <a:pt x="3694230" y="2337352"/>
                  <a:pt x="3632626" y="2339380"/>
                </a:cubicBezTo>
                <a:cubicBezTo>
                  <a:pt x="3508559" y="2343531"/>
                  <a:pt x="3384601" y="2354867"/>
                  <a:pt x="3260317" y="2345368"/>
                </a:cubicBezTo>
                <a:cubicBezTo>
                  <a:pt x="3046403" y="2328842"/>
                  <a:pt x="2833252" y="2346086"/>
                  <a:pt x="2619882" y="2351594"/>
                </a:cubicBezTo>
                <a:cubicBezTo>
                  <a:pt x="2454934" y="2356627"/>
                  <a:pt x="2289690" y="2352945"/>
                  <a:pt x="2125460" y="2340577"/>
                </a:cubicBezTo>
                <a:cubicBezTo>
                  <a:pt x="1964487" y="2328426"/>
                  <a:pt x="1802168" y="2329658"/>
                  <a:pt x="1641577" y="2344250"/>
                </a:cubicBezTo>
                <a:cubicBezTo>
                  <a:pt x="1569765" y="2349292"/>
                  <a:pt x="1497464" y="2349505"/>
                  <a:pt x="1425600" y="2344888"/>
                </a:cubicBezTo>
                <a:cubicBezTo>
                  <a:pt x="1311136" y="2339326"/>
                  <a:pt x="1196249" y="2340633"/>
                  <a:pt x="1082079" y="2348800"/>
                </a:cubicBezTo>
                <a:cubicBezTo>
                  <a:pt x="932047" y="2359897"/>
                  <a:pt x="781581" y="2351914"/>
                  <a:pt x="631439" y="2347842"/>
                </a:cubicBezTo>
                <a:cubicBezTo>
                  <a:pt x="518453" y="2344808"/>
                  <a:pt x="405576" y="2342972"/>
                  <a:pt x="292590" y="2345846"/>
                </a:cubicBezTo>
                <a:lnTo>
                  <a:pt x="24062" y="2344817"/>
                </a:lnTo>
                <a:lnTo>
                  <a:pt x="26037" y="2245214"/>
                </a:lnTo>
                <a:cubicBezTo>
                  <a:pt x="28388" y="2123121"/>
                  <a:pt x="28388" y="2001108"/>
                  <a:pt x="10461" y="1879495"/>
                </a:cubicBezTo>
                <a:cubicBezTo>
                  <a:pt x="-1195" y="1801269"/>
                  <a:pt x="-5604" y="1722404"/>
                  <a:pt x="10461" y="1644338"/>
                </a:cubicBezTo>
                <a:cubicBezTo>
                  <a:pt x="27654" y="1557882"/>
                  <a:pt x="32159" y="1470059"/>
                  <a:pt x="23883" y="1382733"/>
                </a:cubicBezTo>
                <a:cubicBezTo>
                  <a:pt x="16633" y="1296597"/>
                  <a:pt x="16143" y="1210301"/>
                  <a:pt x="18200" y="1123925"/>
                </a:cubicBezTo>
                <a:cubicBezTo>
                  <a:pt x="20062" y="1046019"/>
                  <a:pt x="19768" y="968033"/>
                  <a:pt x="14477" y="890127"/>
                </a:cubicBezTo>
                <a:cubicBezTo>
                  <a:pt x="8405" y="802633"/>
                  <a:pt x="3212" y="715138"/>
                  <a:pt x="15262" y="627723"/>
                </a:cubicBezTo>
                <a:cubicBezTo>
                  <a:pt x="26859" y="551647"/>
                  <a:pt x="32649" y="475059"/>
                  <a:pt x="32599" y="398400"/>
                </a:cubicBezTo>
                <a:cubicBezTo>
                  <a:pt x="31229" y="296762"/>
                  <a:pt x="21531" y="195365"/>
                  <a:pt x="15947" y="93886"/>
                </a:cubicBezTo>
                <a:lnTo>
                  <a:pt x="13308" y="29003"/>
                </a:lnTo>
                <a:lnTo>
                  <a:pt x="17662" y="29099"/>
                </a:lnTo>
                <a:lnTo>
                  <a:pt x="92850" y="21094"/>
                </a:lnTo>
                <a:lnTo>
                  <a:pt x="101988" y="21088"/>
                </a:lnTo>
                <a:cubicBezTo>
                  <a:pt x="176730" y="19500"/>
                  <a:pt x="251399" y="15844"/>
                  <a:pt x="325945" y="8533"/>
                </a:cubicBezTo>
                <a:cubicBezTo>
                  <a:pt x="373897" y="3780"/>
                  <a:pt x="422044" y="503"/>
                  <a:pt x="470166" y="54"/>
                </a:cubicBez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6"/>
          <p:cNvSpPr/>
          <p:nvPr/>
        </p:nvSpPr>
        <p:spPr>
          <a:xfrm>
            <a:off x="0" y="0"/>
            <a:ext cx="9141714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26"/>
          <p:cNvSpPr txBox="1">
            <a:spLocks noGrp="1"/>
          </p:cNvSpPr>
          <p:nvPr>
            <p:ph type="title"/>
          </p:nvPr>
        </p:nvSpPr>
        <p:spPr>
          <a:xfrm>
            <a:off x="3973322" y="246888"/>
            <a:ext cx="4688333" cy="13373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3400"/>
              <a:buFont typeface="Arial"/>
              <a:buNone/>
            </a:pPr>
            <a:r>
              <a:rPr lang="en" sz="3400">
                <a:solidFill>
                  <a:srgbClr val="0000FF"/>
                </a:solidFill>
              </a:rPr>
              <a:t>Voy</a:t>
            </a:r>
            <a:r>
              <a:rPr lang="en" sz="3400"/>
              <a:t> a cont</a:t>
            </a:r>
            <a:r>
              <a:rPr lang="en" sz="3400" u="sng">
                <a:solidFill>
                  <a:srgbClr val="0000FF"/>
                </a:solidFill>
              </a:rPr>
              <a:t>ar</a:t>
            </a:r>
            <a:r>
              <a:rPr lang="en" sz="3400"/>
              <a:t> una historia</a:t>
            </a:r>
            <a:endParaRPr sz="3400"/>
          </a:p>
        </p:txBody>
      </p:sp>
      <p:sp>
        <p:nvSpPr>
          <p:cNvPr id="149" name="Google Shape;149;p26"/>
          <p:cNvSpPr/>
          <p:nvPr/>
        </p:nvSpPr>
        <p:spPr>
          <a:xfrm>
            <a:off x="4059647" y="1796796"/>
            <a:ext cx="3182692" cy="20574"/>
          </a:xfrm>
          <a:custGeom>
            <a:avLst/>
            <a:gdLst/>
            <a:ahLst/>
            <a:cxnLst/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E75429"/>
          </a:solidFill>
          <a:ln w="38100" cap="rnd" cmpd="sng">
            <a:solidFill>
              <a:srgbClr val="E7542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26"/>
          <p:cNvSpPr txBox="1">
            <a:spLocks noGrp="1"/>
          </p:cNvSpPr>
          <p:nvPr>
            <p:ph type="body" idx="1"/>
          </p:nvPr>
        </p:nvSpPr>
        <p:spPr>
          <a:xfrm>
            <a:off x="3973322" y="2029968"/>
            <a:ext cx="4688333" cy="26128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177800" lvl="0" indent="-1905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</a:pPr>
            <a:r>
              <a:rPr lang="en" sz="3000">
                <a:latin typeface="Arial"/>
                <a:ea typeface="Arial"/>
                <a:cs typeface="Arial"/>
                <a:sym typeface="Arial"/>
              </a:rPr>
              <a:t>En esta historia</a:t>
            </a:r>
            <a:endParaRPr/>
          </a:p>
          <a:p>
            <a:pPr marL="177800" lvl="0" indent="-190500" algn="l" rtl="0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rgbClr val="0000FF"/>
              </a:buClr>
              <a:buSzPts val="3000"/>
              <a:buChar char="•"/>
            </a:pPr>
            <a:r>
              <a:rPr lang="en" sz="300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Hay</a:t>
            </a:r>
            <a:r>
              <a:rPr lang="en" sz="3000">
                <a:latin typeface="Arial"/>
                <a:ea typeface="Arial"/>
                <a:cs typeface="Arial"/>
                <a:sym typeface="Arial"/>
              </a:rPr>
              <a:t> un chico</a:t>
            </a:r>
            <a:endParaRPr/>
          </a:p>
          <a:p>
            <a:pPr marL="177800" lvl="0" indent="-190500" algn="l" rtl="0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rgbClr val="0000FF"/>
              </a:buClr>
              <a:buSzPts val="3000"/>
              <a:buChar char="•"/>
            </a:pPr>
            <a:r>
              <a:rPr lang="en" sz="300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Se llama </a:t>
            </a:r>
            <a:r>
              <a:rPr lang="en" sz="3000">
                <a:latin typeface="Arial"/>
                <a:ea typeface="Arial"/>
                <a:cs typeface="Arial"/>
                <a:sym typeface="Arial"/>
              </a:rPr>
              <a:t>Gaspar</a:t>
            </a:r>
            <a:endParaRPr/>
          </a:p>
          <a:p>
            <a:pPr marL="177800" lvl="0" indent="-190500" algn="l" rtl="0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</a:pPr>
            <a:r>
              <a:rPr lang="en" sz="3000">
                <a:latin typeface="Arial"/>
                <a:ea typeface="Arial"/>
                <a:cs typeface="Arial"/>
                <a:sym typeface="Arial"/>
              </a:rPr>
              <a:t>Él no </a:t>
            </a:r>
            <a:r>
              <a:rPr lang="en" sz="300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es</a:t>
            </a:r>
            <a:r>
              <a:rPr lang="en" sz="3000">
                <a:latin typeface="Arial"/>
                <a:ea typeface="Arial"/>
                <a:cs typeface="Arial"/>
                <a:sym typeface="Arial"/>
              </a:rPr>
              <a:t> una chica: </a:t>
            </a:r>
            <a:r>
              <a:rPr lang="en" sz="300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es</a:t>
            </a:r>
            <a:r>
              <a:rPr lang="en" sz="3000">
                <a:latin typeface="Arial"/>
                <a:ea typeface="Arial"/>
                <a:cs typeface="Arial"/>
                <a:sym typeface="Arial"/>
              </a:rPr>
              <a:t> un chico.</a:t>
            </a:r>
            <a:endParaRPr sz="30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1" name="Google Shape;151;p26" descr="Un dibujo de una persona&#10;&#10;Descripción generada automáticamente con confianza baja"/>
          <p:cNvPicPr preferRelativeResize="0"/>
          <p:nvPr/>
        </p:nvPicPr>
        <p:blipFill rotWithShape="1">
          <a:blip r:embed="rId3">
            <a:alphaModFix/>
          </a:blip>
          <a:srcRect l="5477" r="9030" b="-1"/>
          <a:stretch/>
        </p:blipFill>
        <p:spPr>
          <a:xfrm>
            <a:off x="1" y="8"/>
            <a:ext cx="3493008" cy="5143492"/>
          </a:xfrm>
          <a:custGeom>
            <a:avLst/>
            <a:gdLst/>
            <a:ahLst/>
            <a:cxnLst/>
            <a:rect l="l" t="t" r="r" b="b"/>
            <a:pathLst>
              <a:path w="4657344" h="6858000" extrusionOk="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7"/>
          <p:cNvSpPr/>
          <p:nvPr/>
        </p:nvSpPr>
        <p:spPr>
          <a:xfrm>
            <a:off x="628650" y="3552662"/>
            <a:ext cx="3182692" cy="20574"/>
          </a:xfrm>
          <a:custGeom>
            <a:avLst/>
            <a:gdLst/>
            <a:ahLst/>
            <a:cxnLst/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dk1"/>
          </a:solidFill>
          <a:ln w="38100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p27"/>
          <p:cNvSpPr/>
          <p:nvPr/>
        </p:nvSpPr>
        <p:spPr>
          <a:xfrm>
            <a:off x="0" y="0"/>
            <a:ext cx="9141714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8" name="Google Shape;158;p27" descr="Muchacho Del Adolescente Con El Gato En Siesta Del Morón Imagen de archivo  - Imagen de exterior, pelo: 119526759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 t="8434" r="-1" b="7901"/>
          <a:stretch/>
        </p:blipFill>
        <p:spPr>
          <a:xfrm>
            <a:off x="-1" y="-1"/>
            <a:ext cx="9141714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27"/>
          <p:cNvSpPr/>
          <p:nvPr/>
        </p:nvSpPr>
        <p:spPr>
          <a:xfrm rot="10800000">
            <a:off x="-2" y="3397553"/>
            <a:ext cx="9143999" cy="174594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45000">
                <a:srgbClr val="000000">
                  <a:alpha val="40000"/>
                </a:srgbClr>
              </a:gs>
              <a:gs pos="100000">
                <a:srgbClr val="000000">
                  <a:alpha val="80000"/>
                </a:srgbClr>
              </a:gs>
            </a:gsLst>
            <a:lin ang="16200000" scaled="0"/>
          </a:gra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27"/>
          <p:cNvSpPr txBox="1">
            <a:spLocks noGrp="1"/>
          </p:cNvSpPr>
          <p:nvPr>
            <p:ph type="title"/>
          </p:nvPr>
        </p:nvSpPr>
        <p:spPr>
          <a:xfrm>
            <a:off x="480059" y="4063306"/>
            <a:ext cx="8181594" cy="926114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Arial"/>
              <a:buNone/>
            </a:pPr>
            <a:r>
              <a:rPr lang="en" sz="2500">
                <a:solidFill>
                  <a:schemeClr val="lt1"/>
                </a:solidFill>
              </a:rPr>
              <a:t>Gaspar</a:t>
            </a:r>
            <a:br>
              <a:rPr lang="en" sz="2500">
                <a:solidFill>
                  <a:schemeClr val="lt1"/>
                </a:solidFill>
              </a:rPr>
            </a:br>
            <a:r>
              <a:rPr lang="en" sz="2500">
                <a:solidFill>
                  <a:srgbClr val="0000FF"/>
                </a:solidFill>
              </a:rPr>
              <a:t>Yo</a:t>
            </a:r>
            <a:r>
              <a:rPr lang="en" sz="2500">
                <a:solidFill>
                  <a:schemeClr val="lt1"/>
                </a:solidFill>
              </a:rPr>
              <a:t> os present</a:t>
            </a:r>
            <a:r>
              <a:rPr lang="en" sz="2500" u="sng">
                <a:solidFill>
                  <a:srgbClr val="0000FF"/>
                </a:solidFill>
              </a:rPr>
              <a:t>o</a:t>
            </a:r>
            <a:r>
              <a:rPr lang="en" sz="2500">
                <a:solidFill>
                  <a:schemeClr val="lt1"/>
                </a:solidFill>
              </a:rPr>
              <a:t> a Gaspar.</a:t>
            </a:r>
            <a:endParaRPr sz="2500">
              <a:solidFill>
                <a:schemeClr val="lt1"/>
              </a:solidFill>
            </a:endParaRPr>
          </a:p>
        </p:txBody>
      </p:sp>
      <p:grpSp>
        <p:nvGrpSpPr>
          <p:cNvPr id="161" name="Google Shape;161;p27"/>
          <p:cNvGrpSpPr/>
          <p:nvPr/>
        </p:nvGrpSpPr>
        <p:grpSpPr>
          <a:xfrm>
            <a:off x="5644485" y="2755204"/>
            <a:ext cx="1276290" cy="740070"/>
            <a:chOff x="7525980" y="3673605"/>
            <a:chExt cx="1701720" cy="986760"/>
          </a:xfrm>
        </p:grpSpPr>
        <p:pic>
          <p:nvPicPr>
            <p:cNvPr id="162" name="Google Shape;162;p27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7726140" y="3769005"/>
              <a:ext cx="912600" cy="89136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3" name="Google Shape;163;p27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906860" y="3816165"/>
              <a:ext cx="940320" cy="53028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4" name="Google Shape;164;p27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7868700" y="3673605"/>
              <a:ext cx="1359000" cy="369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5" name="Google Shape;165;p27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7678260" y="3721125"/>
              <a:ext cx="675000" cy="80496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6" name="Google Shape;166;p27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7525980" y="3740205"/>
              <a:ext cx="597960" cy="90216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7" name="Google Shape;167;p27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7802100" y="3778365"/>
              <a:ext cx="643680" cy="74088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8" name="Google Shape;168;p27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7706700" y="3740205"/>
              <a:ext cx="496080" cy="70812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69" name="Google Shape;169;p27" descr="Manito: choca los cinco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266023" y="7009"/>
            <a:ext cx="4544222" cy="3525080"/>
          </a:xfrm>
          <a:prstGeom prst="rect">
            <a:avLst/>
          </a:prstGeom>
          <a:solidFill>
            <a:srgbClr val="92D050"/>
          </a:solidFill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8"/>
          <p:cNvSpPr/>
          <p:nvPr/>
        </p:nvSpPr>
        <p:spPr>
          <a:xfrm>
            <a:off x="0" y="0"/>
            <a:ext cx="9141714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28"/>
          <p:cNvSpPr txBox="1">
            <a:spLocks noGrp="1"/>
          </p:cNvSpPr>
          <p:nvPr>
            <p:ph type="title"/>
          </p:nvPr>
        </p:nvSpPr>
        <p:spPr>
          <a:xfrm>
            <a:off x="480060" y="244027"/>
            <a:ext cx="3276452" cy="1467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00"/>
              <a:buFont typeface="Arial"/>
              <a:buNone/>
            </a:pPr>
            <a:r>
              <a:rPr lang="en" sz="4600"/>
              <a:t>¿Cómo </a:t>
            </a:r>
            <a:r>
              <a:rPr lang="en" sz="4600">
                <a:solidFill>
                  <a:srgbClr val="0000FF"/>
                </a:solidFill>
              </a:rPr>
              <a:t>es</a:t>
            </a:r>
            <a:r>
              <a:rPr lang="en" sz="4600"/>
              <a:t> Gaspar?</a:t>
            </a:r>
            <a:endParaRPr/>
          </a:p>
        </p:txBody>
      </p:sp>
      <p:sp>
        <p:nvSpPr>
          <p:cNvPr id="176" name="Google Shape;176;p28"/>
          <p:cNvSpPr/>
          <p:nvPr/>
        </p:nvSpPr>
        <p:spPr>
          <a:xfrm>
            <a:off x="573820" y="1922879"/>
            <a:ext cx="2948940" cy="20574"/>
          </a:xfrm>
          <a:custGeom>
            <a:avLst/>
            <a:gdLst/>
            <a:ahLst/>
            <a:cxnLst/>
            <a:rect l="l" t="t" r="r" b="b"/>
            <a:pathLst>
              <a:path w="3931920" h="27432" fill="none" extrusionOk="0">
                <a:moveTo>
                  <a:pt x="0" y="0"/>
                </a:moveTo>
                <a:cubicBezTo>
                  <a:pt x="245351" y="16874"/>
                  <a:pt x="509174" y="13736"/>
                  <a:pt x="733958" y="0"/>
                </a:cubicBezTo>
                <a:cubicBezTo>
                  <a:pt x="958742" y="-13736"/>
                  <a:pt x="1245406" y="-17215"/>
                  <a:pt x="1428598" y="0"/>
                </a:cubicBezTo>
                <a:cubicBezTo>
                  <a:pt x="1611790" y="17215"/>
                  <a:pt x="1930525" y="20562"/>
                  <a:pt x="2123237" y="0"/>
                </a:cubicBezTo>
                <a:cubicBezTo>
                  <a:pt x="2315949" y="-20562"/>
                  <a:pt x="2485508" y="11332"/>
                  <a:pt x="2660599" y="0"/>
                </a:cubicBezTo>
                <a:cubicBezTo>
                  <a:pt x="2835690" y="-11332"/>
                  <a:pt x="3075198" y="-14809"/>
                  <a:pt x="3237281" y="0"/>
                </a:cubicBezTo>
                <a:cubicBezTo>
                  <a:pt x="3399364" y="14809"/>
                  <a:pt x="3745084" y="-4992"/>
                  <a:pt x="3931920" y="0"/>
                </a:cubicBezTo>
                <a:cubicBezTo>
                  <a:pt x="3930963" y="8431"/>
                  <a:pt x="3931571" y="14612"/>
                  <a:pt x="3931920" y="27432"/>
                </a:cubicBezTo>
                <a:cubicBezTo>
                  <a:pt x="3765435" y="40792"/>
                  <a:pt x="3452398" y="38703"/>
                  <a:pt x="3276600" y="27432"/>
                </a:cubicBezTo>
                <a:cubicBezTo>
                  <a:pt x="3100802" y="16161"/>
                  <a:pt x="2914889" y="26998"/>
                  <a:pt x="2739238" y="27432"/>
                </a:cubicBezTo>
                <a:cubicBezTo>
                  <a:pt x="2563587" y="27866"/>
                  <a:pt x="2395484" y="39154"/>
                  <a:pt x="2201875" y="27432"/>
                </a:cubicBezTo>
                <a:cubicBezTo>
                  <a:pt x="2008266" y="15710"/>
                  <a:pt x="1781367" y="4899"/>
                  <a:pt x="1507236" y="27432"/>
                </a:cubicBezTo>
                <a:cubicBezTo>
                  <a:pt x="1233105" y="49965"/>
                  <a:pt x="1075495" y="47542"/>
                  <a:pt x="930554" y="27432"/>
                </a:cubicBezTo>
                <a:cubicBezTo>
                  <a:pt x="785613" y="7322"/>
                  <a:pt x="268930" y="30433"/>
                  <a:pt x="0" y="27432"/>
                </a:cubicBezTo>
                <a:cubicBezTo>
                  <a:pt x="226" y="18208"/>
                  <a:pt x="-648" y="12891"/>
                  <a:pt x="0" y="0"/>
                </a:cubicBezTo>
                <a:close/>
              </a:path>
              <a:path w="3931920" h="27432" extrusionOk="0">
                <a:moveTo>
                  <a:pt x="0" y="0"/>
                </a:moveTo>
                <a:cubicBezTo>
                  <a:pt x="278269" y="4786"/>
                  <a:pt x="349028" y="-10422"/>
                  <a:pt x="616001" y="0"/>
                </a:cubicBezTo>
                <a:cubicBezTo>
                  <a:pt x="882974" y="10422"/>
                  <a:pt x="931617" y="-15515"/>
                  <a:pt x="1153363" y="0"/>
                </a:cubicBezTo>
                <a:cubicBezTo>
                  <a:pt x="1375109" y="15515"/>
                  <a:pt x="1704089" y="-3631"/>
                  <a:pt x="1887322" y="0"/>
                </a:cubicBezTo>
                <a:cubicBezTo>
                  <a:pt x="2070555" y="3631"/>
                  <a:pt x="2344155" y="2213"/>
                  <a:pt x="2503322" y="0"/>
                </a:cubicBezTo>
                <a:cubicBezTo>
                  <a:pt x="2662489" y="-2213"/>
                  <a:pt x="2976859" y="26691"/>
                  <a:pt x="3119323" y="0"/>
                </a:cubicBezTo>
                <a:cubicBezTo>
                  <a:pt x="3261787" y="-26691"/>
                  <a:pt x="3588171" y="-28651"/>
                  <a:pt x="3931920" y="0"/>
                </a:cubicBezTo>
                <a:cubicBezTo>
                  <a:pt x="3930565" y="9524"/>
                  <a:pt x="3930718" y="13975"/>
                  <a:pt x="3931920" y="27432"/>
                </a:cubicBezTo>
                <a:cubicBezTo>
                  <a:pt x="3664329" y="4021"/>
                  <a:pt x="3437686" y="14511"/>
                  <a:pt x="3276600" y="27432"/>
                </a:cubicBezTo>
                <a:cubicBezTo>
                  <a:pt x="3115514" y="40353"/>
                  <a:pt x="2913592" y="48967"/>
                  <a:pt x="2739238" y="27432"/>
                </a:cubicBezTo>
                <a:cubicBezTo>
                  <a:pt x="2564884" y="5897"/>
                  <a:pt x="2294049" y="39820"/>
                  <a:pt x="2083918" y="27432"/>
                </a:cubicBezTo>
                <a:cubicBezTo>
                  <a:pt x="1873787" y="15044"/>
                  <a:pt x="1718903" y="21388"/>
                  <a:pt x="1428598" y="27432"/>
                </a:cubicBezTo>
                <a:cubicBezTo>
                  <a:pt x="1138293" y="33476"/>
                  <a:pt x="952209" y="50441"/>
                  <a:pt x="812597" y="27432"/>
                </a:cubicBezTo>
                <a:cubicBezTo>
                  <a:pt x="672985" y="4423"/>
                  <a:pt x="305800" y="28240"/>
                  <a:pt x="0" y="27432"/>
                </a:cubicBezTo>
                <a:cubicBezTo>
                  <a:pt x="-800" y="16780"/>
                  <a:pt x="-583" y="12910"/>
                  <a:pt x="0" y="0"/>
                </a:cubicBezTo>
                <a:close/>
              </a:path>
            </a:pathLst>
          </a:custGeom>
          <a:solidFill>
            <a:srgbClr val="E75429"/>
          </a:solidFill>
          <a:ln w="38100" cap="rnd" cmpd="sng">
            <a:solidFill>
              <a:srgbClr val="E7542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28"/>
          <p:cNvSpPr txBox="1">
            <a:spLocks noGrp="1"/>
          </p:cNvSpPr>
          <p:nvPr>
            <p:ph type="body" idx="1"/>
          </p:nvPr>
        </p:nvSpPr>
        <p:spPr>
          <a:xfrm>
            <a:off x="62976" y="2478124"/>
            <a:ext cx="3693600" cy="254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177800" lvl="0" indent="-158750" algn="l" rtl="0">
              <a:spcBef>
                <a:spcPts val="0"/>
              </a:spcBef>
              <a:spcAft>
                <a:spcPts val="0"/>
              </a:spcAft>
              <a:buSzPts val="1900"/>
              <a:buChar char="•"/>
            </a:pPr>
            <a:r>
              <a:rPr lang="en" sz="1900"/>
              <a:t>Gaspar </a:t>
            </a:r>
            <a:r>
              <a:rPr lang="en" sz="1900">
                <a:solidFill>
                  <a:srgbClr val="0000FF"/>
                </a:solidFill>
              </a:rPr>
              <a:t>es</a:t>
            </a:r>
            <a:r>
              <a:rPr lang="en" sz="1900"/>
              <a:t> un chico</a:t>
            </a:r>
            <a:endParaRPr sz="1000"/>
          </a:p>
          <a:p>
            <a:pPr marL="177800" lvl="0" indent="-158750" algn="l" rtl="0">
              <a:spcBef>
                <a:spcPts val="800"/>
              </a:spcBef>
              <a:spcAft>
                <a:spcPts val="0"/>
              </a:spcAft>
              <a:buClr>
                <a:srgbClr val="0000FF"/>
              </a:buClr>
              <a:buSzPts val="1900"/>
              <a:buChar char="•"/>
            </a:pPr>
            <a:r>
              <a:rPr lang="en" sz="1900">
                <a:solidFill>
                  <a:srgbClr val="0000FF"/>
                </a:solidFill>
              </a:rPr>
              <a:t>Tiene</a:t>
            </a:r>
            <a:r>
              <a:rPr lang="en" sz="1900"/>
              <a:t> catorce años</a:t>
            </a:r>
            <a:endParaRPr sz="1000"/>
          </a:p>
          <a:p>
            <a:pPr marL="177800" lvl="0" indent="-158750" algn="l" rtl="0">
              <a:spcBef>
                <a:spcPts val="800"/>
              </a:spcBef>
              <a:spcAft>
                <a:spcPts val="0"/>
              </a:spcAft>
              <a:buSzPts val="1900"/>
              <a:buChar char="•"/>
            </a:pPr>
            <a:r>
              <a:rPr lang="en" sz="1900"/>
              <a:t>Él </a:t>
            </a:r>
            <a:r>
              <a:rPr lang="en" sz="1900">
                <a:solidFill>
                  <a:srgbClr val="0000FF"/>
                </a:solidFill>
              </a:rPr>
              <a:t>va</a:t>
            </a:r>
            <a:r>
              <a:rPr lang="en" sz="1900"/>
              <a:t> a la escuela</a:t>
            </a:r>
            <a:endParaRPr sz="1000"/>
          </a:p>
          <a:p>
            <a:pPr marL="177800" lvl="0" indent="-158750" algn="l" rtl="0">
              <a:spcBef>
                <a:spcPts val="800"/>
              </a:spcBef>
              <a:spcAft>
                <a:spcPts val="0"/>
              </a:spcAft>
              <a:buSzPts val="1900"/>
              <a:buChar char="•"/>
            </a:pPr>
            <a:r>
              <a:rPr lang="en" sz="1900"/>
              <a:t>Gaspar am</a:t>
            </a:r>
            <a:r>
              <a:rPr lang="en" sz="1900" u="sng">
                <a:solidFill>
                  <a:srgbClr val="0000FF"/>
                </a:solidFill>
              </a:rPr>
              <a:t>a</a:t>
            </a:r>
            <a:r>
              <a:rPr lang="en" sz="1900"/>
              <a:t> a sus profesores</a:t>
            </a:r>
            <a:endParaRPr sz="1900"/>
          </a:p>
          <a:p>
            <a:pPr marL="177800" lvl="0" indent="-158750" algn="l" rtl="0">
              <a:spcBef>
                <a:spcPts val="800"/>
              </a:spcBef>
              <a:spcAft>
                <a:spcPts val="0"/>
              </a:spcAft>
              <a:buSzPts val="1900"/>
              <a:buChar char="•"/>
            </a:pPr>
            <a:r>
              <a:rPr lang="en" sz="1900"/>
              <a:t>Gaspar am</a:t>
            </a:r>
            <a:r>
              <a:rPr lang="en" sz="1900" u="sng">
                <a:solidFill>
                  <a:srgbClr val="0000FF"/>
                </a:solidFill>
              </a:rPr>
              <a:t>a</a:t>
            </a:r>
            <a:r>
              <a:rPr lang="en" sz="1900"/>
              <a:t> a sus compañeros de clase</a:t>
            </a:r>
            <a:endParaRPr sz="1900"/>
          </a:p>
        </p:txBody>
      </p:sp>
      <p:pic>
        <p:nvPicPr>
          <p:cNvPr id="178" name="Google Shape;178;p28"/>
          <p:cNvPicPr preferRelativeResize="0"/>
          <p:nvPr/>
        </p:nvPicPr>
        <p:blipFill rotWithShape="1">
          <a:blip r:embed="rId3">
            <a:alphaModFix/>
          </a:blip>
          <a:srcRect t="9774" r="-1" b="-1"/>
          <a:stretch/>
        </p:blipFill>
        <p:spPr>
          <a:xfrm>
            <a:off x="3983777" y="8"/>
            <a:ext cx="5159081" cy="5143492"/>
          </a:xfrm>
          <a:custGeom>
            <a:avLst/>
            <a:gdLst/>
            <a:ahLst/>
            <a:cxnLst/>
            <a:rect l="l" t="t" r="r" b="b"/>
            <a:pathLst>
              <a:path w="6878775" h="6858000" extrusionOk="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9"/>
          <p:cNvSpPr txBox="1">
            <a:spLocks noGrp="1"/>
          </p:cNvSpPr>
          <p:nvPr>
            <p:ph type="title"/>
          </p:nvPr>
        </p:nvSpPr>
        <p:spPr>
          <a:xfrm>
            <a:off x="480060" y="0"/>
            <a:ext cx="5055325" cy="1467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00"/>
              <a:buFont typeface="Arial"/>
              <a:buNone/>
            </a:pPr>
            <a:r>
              <a:rPr lang="en" sz="4600"/>
              <a:t>¿Dónde vive Gaspar?</a:t>
            </a:r>
            <a:endParaRPr/>
          </a:p>
        </p:txBody>
      </p:sp>
      <p:sp>
        <p:nvSpPr>
          <p:cNvPr id="184" name="Google Shape;184;p29"/>
          <p:cNvSpPr txBox="1">
            <a:spLocks noGrp="1"/>
          </p:cNvSpPr>
          <p:nvPr>
            <p:ph type="body" idx="1"/>
          </p:nvPr>
        </p:nvSpPr>
        <p:spPr>
          <a:xfrm>
            <a:off x="480060" y="2154674"/>
            <a:ext cx="3182692" cy="249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177800" lvl="0" indent="-1524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" sz="2400">
                <a:latin typeface="Arial"/>
                <a:ea typeface="Arial"/>
                <a:cs typeface="Arial"/>
                <a:sym typeface="Arial"/>
              </a:rPr>
              <a:t>Gaspar </a:t>
            </a:r>
            <a:r>
              <a:rPr lang="en" sz="240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viv</a:t>
            </a:r>
            <a:r>
              <a:rPr lang="en" sz="2400" u="sng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e</a:t>
            </a:r>
            <a:r>
              <a:rPr lang="en" sz="2400">
                <a:latin typeface="Arial"/>
                <a:ea typeface="Arial"/>
                <a:cs typeface="Arial"/>
                <a:sym typeface="Arial"/>
              </a:rPr>
              <a:t> en París</a:t>
            </a:r>
            <a:endParaRPr sz="900"/>
          </a:p>
          <a:p>
            <a:pPr marL="177800" lvl="0" indent="-152400" algn="l" rtl="0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rgbClr val="0000FF"/>
              </a:buClr>
              <a:buSzPts val="2400"/>
              <a:buChar char="•"/>
            </a:pPr>
            <a:r>
              <a:rPr lang="en" sz="240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Tien</a:t>
            </a:r>
            <a:r>
              <a:rPr lang="en" sz="2400" u="sng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e</a:t>
            </a:r>
            <a:r>
              <a:rPr lang="en" sz="2400">
                <a:latin typeface="Arial"/>
                <a:ea typeface="Arial"/>
                <a:cs typeface="Arial"/>
                <a:sym typeface="Arial"/>
              </a:rPr>
              <a:t> muchos amigos</a:t>
            </a:r>
            <a:endParaRPr sz="900"/>
          </a:p>
          <a:p>
            <a:pPr marL="177800" lvl="0" indent="-152400" algn="l" rtl="0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rgbClr val="0000FF"/>
              </a:buClr>
              <a:buSzPts val="2400"/>
              <a:buChar char="•"/>
            </a:pPr>
            <a:r>
              <a:rPr lang="en" sz="240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V</a:t>
            </a:r>
            <a:r>
              <a:rPr lang="en" sz="2400" u="sng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r>
              <a:rPr lang="en" sz="2400">
                <a:latin typeface="Arial"/>
                <a:ea typeface="Arial"/>
                <a:cs typeface="Arial"/>
                <a:sym typeface="Arial"/>
              </a:rPr>
              <a:t> a la escuela</a:t>
            </a:r>
            <a:endParaRPr sz="900"/>
          </a:p>
        </p:txBody>
      </p:sp>
      <p:pic>
        <p:nvPicPr>
          <p:cNvPr id="185" name="Google Shape;185;p29" descr="Vista aérea de la Torre Eiffel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76538" y="972716"/>
            <a:ext cx="1413842" cy="17831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29" descr="Personas sonriendo en una mesa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294527" y="1583890"/>
            <a:ext cx="3369413" cy="18561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29" descr="Niño y niña estudiando con un portátil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930763" y="3440023"/>
            <a:ext cx="2295311" cy="14877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30"/>
          <p:cNvSpPr txBox="1">
            <a:spLocks noGrp="1"/>
          </p:cNvSpPr>
          <p:nvPr>
            <p:ph type="title"/>
          </p:nvPr>
        </p:nvSpPr>
        <p:spPr>
          <a:xfrm>
            <a:off x="473202" y="479640"/>
            <a:ext cx="2571750" cy="12893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" sz="2800"/>
              <a:t>¿Qué estudia Gaspar en la escuela?</a:t>
            </a:r>
            <a:endParaRPr sz="2800"/>
          </a:p>
        </p:txBody>
      </p:sp>
      <p:sp>
        <p:nvSpPr>
          <p:cNvPr id="194" name="Google Shape;194;p30"/>
          <p:cNvSpPr/>
          <p:nvPr/>
        </p:nvSpPr>
        <p:spPr>
          <a:xfrm>
            <a:off x="509313" y="1899666"/>
            <a:ext cx="2468880" cy="13716"/>
          </a:xfrm>
          <a:custGeom>
            <a:avLst/>
            <a:gdLst/>
            <a:ahLst/>
            <a:cxnLst/>
            <a:rect l="l" t="t" r="r" b="b"/>
            <a:pathLst>
              <a:path w="3291840" h="18288" fill="none" extrusionOk="0">
                <a:moveTo>
                  <a:pt x="0" y="0"/>
                </a:moveTo>
                <a:cubicBezTo>
                  <a:pt x="173613" y="5552"/>
                  <a:pt x="489242" y="1770"/>
                  <a:pt x="625450" y="0"/>
                </a:cubicBezTo>
                <a:cubicBezTo>
                  <a:pt x="761658" y="-1770"/>
                  <a:pt x="1015131" y="32079"/>
                  <a:pt x="1283818" y="0"/>
                </a:cubicBezTo>
                <a:cubicBezTo>
                  <a:pt x="1552505" y="-32079"/>
                  <a:pt x="1752773" y="10771"/>
                  <a:pt x="1975104" y="0"/>
                </a:cubicBezTo>
                <a:cubicBezTo>
                  <a:pt x="2197435" y="-10771"/>
                  <a:pt x="2433070" y="21341"/>
                  <a:pt x="2666390" y="0"/>
                </a:cubicBezTo>
                <a:cubicBezTo>
                  <a:pt x="2899710" y="-21341"/>
                  <a:pt x="3028437" y="16612"/>
                  <a:pt x="3291840" y="0"/>
                </a:cubicBezTo>
                <a:cubicBezTo>
                  <a:pt x="3291131" y="8157"/>
                  <a:pt x="3291427" y="12125"/>
                  <a:pt x="3291840" y="18288"/>
                </a:cubicBezTo>
                <a:cubicBezTo>
                  <a:pt x="3043276" y="37868"/>
                  <a:pt x="2921041" y="-12908"/>
                  <a:pt x="2567635" y="18288"/>
                </a:cubicBezTo>
                <a:cubicBezTo>
                  <a:pt x="2214230" y="49484"/>
                  <a:pt x="2189623" y="-13019"/>
                  <a:pt x="1843430" y="18288"/>
                </a:cubicBezTo>
                <a:cubicBezTo>
                  <a:pt x="1497237" y="49595"/>
                  <a:pt x="1492584" y="29180"/>
                  <a:pt x="1185062" y="18288"/>
                </a:cubicBezTo>
                <a:cubicBezTo>
                  <a:pt x="877540" y="7396"/>
                  <a:pt x="313238" y="464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91840" h="18288" extrusionOk="0">
                <a:moveTo>
                  <a:pt x="0" y="0"/>
                </a:moveTo>
                <a:cubicBezTo>
                  <a:pt x="281971" y="23935"/>
                  <a:pt x="485873" y="-14021"/>
                  <a:pt x="625450" y="0"/>
                </a:cubicBezTo>
                <a:cubicBezTo>
                  <a:pt x="765027" y="14021"/>
                  <a:pt x="1048900" y="27914"/>
                  <a:pt x="1185062" y="0"/>
                </a:cubicBezTo>
                <a:cubicBezTo>
                  <a:pt x="1321224" y="-27914"/>
                  <a:pt x="1648252" y="-3988"/>
                  <a:pt x="1909267" y="0"/>
                </a:cubicBezTo>
                <a:cubicBezTo>
                  <a:pt x="2170282" y="3988"/>
                  <a:pt x="2301957" y="25891"/>
                  <a:pt x="2534717" y="0"/>
                </a:cubicBezTo>
                <a:cubicBezTo>
                  <a:pt x="2767477" y="-25891"/>
                  <a:pt x="3078800" y="21500"/>
                  <a:pt x="3291840" y="0"/>
                </a:cubicBezTo>
                <a:cubicBezTo>
                  <a:pt x="3291576" y="4493"/>
                  <a:pt x="3292224" y="9472"/>
                  <a:pt x="3291840" y="18288"/>
                </a:cubicBezTo>
                <a:cubicBezTo>
                  <a:pt x="3120474" y="15714"/>
                  <a:pt x="2816568" y="4633"/>
                  <a:pt x="2633472" y="18288"/>
                </a:cubicBezTo>
                <a:cubicBezTo>
                  <a:pt x="2450376" y="31943"/>
                  <a:pt x="2160769" y="37350"/>
                  <a:pt x="1909267" y="18288"/>
                </a:cubicBezTo>
                <a:cubicBezTo>
                  <a:pt x="1657765" y="-774"/>
                  <a:pt x="1623992" y="9648"/>
                  <a:pt x="1349654" y="18288"/>
                </a:cubicBezTo>
                <a:cubicBezTo>
                  <a:pt x="1075316" y="26928"/>
                  <a:pt x="833426" y="34181"/>
                  <a:pt x="691286" y="18288"/>
                </a:cubicBezTo>
                <a:cubicBezTo>
                  <a:pt x="549146" y="2395"/>
                  <a:pt x="342011" y="24201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rgbClr val="E75429"/>
          </a:solidFill>
          <a:ln w="38100" cap="rnd" cmpd="sng">
            <a:solidFill>
              <a:srgbClr val="E7542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30"/>
          <p:cNvSpPr txBox="1">
            <a:spLocks noGrp="1"/>
          </p:cNvSpPr>
          <p:nvPr>
            <p:ph type="body" idx="1"/>
          </p:nvPr>
        </p:nvSpPr>
        <p:spPr>
          <a:xfrm>
            <a:off x="167951" y="2070370"/>
            <a:ext cx="3798259" cy="2835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177800" lvl="0" indent="-165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Char char="•"/>
            </a:pPr>
            <a:r>
              <a:rPr lang="en" sz="2600">
                <a:latin typeface="Arial"/>
                <a:ea typeface="Arial"/>
                <a:cs typeface="Arial"/>
                <a:sym typeface="Arial"/>
              </a:rPr>
              <a:t>Gaspar </a:t>
            </a:r>
            <a:r>
              <a:rPr lang="en" sz="260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estudi</a:t>
            </a:r>
            <a:r>
              <a:rPr lang="en" sz="2600" u="sng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r>
              <a:rPr lang="en" sz="2600">
                <a:latin typeface="Arial"/>
                <a:ea typeface="Arial"/>
                <a:cs typeface="Arial"/>
                <a:sym typeface="Arial"/>
              </a:rPr>
              <a:t> muchas materias: matemáticas, arte, lenguas: español, inglés, francés; geografía, historia, música…</a:t>
            </a:r>
            <a:endParaRPr sz="26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6" name="Google Shape;196;p30" descr="World Language / School Subjects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63510" y="855104"/>
            <a:ext cx="5177790" cy="3572675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30"/>
          <p:cNvSpPr/>
          <p:nvPr/>
        </p:nvSpPr>
        <p:spPr>
          <a:xfrm>
            <a:off x="6731547" y="3251500"/>
            <a:ext cx="1557000" cy="33990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p30"/>
          <p:cNvSpPr/>
          <p:nvPr/>
        </p:nvSpPr>
        <p:spPr>
          <a:xfrm>
            <a:off x="6384025" y="3318025"/>
            <a:ext cx="2469000" cy="33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b="1">
                <a:solidFill>
                  <a:srgbClr val="008000"/>
                </a:solidFill>
              </a:rPr>
              <a:t>Educación </a:t>
            </a:r>
            <a:r>
              <a:rPr lang="en" sz="2100" b="1" i="0" u="none" strike="noStrike" cap="none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  <a:t>física</a:t>
            </a:r>
            <a:endParaRPr sz="5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1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Gaspar va a la escuela:</a:t>
            </a:r>
            <a:endParaRPr/>
          </a:p>
        </p:txBody>
      </p:sp>
      <p:sp>
        <p:nvSpPr>
          <p:cNvPr id="204" name="Google Shape;204;p31"/>
          <p:cNvSpPr txBox="1">
            <a:spLocks noGrp="1"/>
          </p:cNvSpPr>
          <p:nvPr>
            <p:ph type="body" idx="1"/>
          </p:nvPr>
        </p:nvSpPr>
        <p:spPr>
          <a:xfrm>
            <a:off x="628650" y="1447038"/>
            <a:ext cx="7886700" cy="31890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/>
              <a:t>Él estudia los lunes, martes, miércoles, jueves y viernes.</a:t>
            </a:r>
            <a:endParaRPr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/>
              <a:t>Gaspar no va a la escuela los sábados ni los domingos.</a:t>
            </a:r>
            <a:endParaRPr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/>
              <a:t>El cumpleaños de Gaspar es el 13 de Marzo.</a:t>
            </a:r>
            <a:endParaRPr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/>
              <a:t>Gaspar tiene vacaciones en los meses de Julio y Agosto.</a:t>
            </a:r>
            <a:endParaRPr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/>
              <a:t>En Diciembre hace frío y es Navidad.</a:t>
            </a:r>
            <a:endParaRPr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/>
              <a:t>En Agosto hace calor y Gaspar va al océano.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32"/>
          <p:cNvSpPr txBox="1">
            <a:spLocks noGrp="1"/>
          </p:cNvSpPr>
          <p:nvPr>
            <p:ph type="title"/>
          </p:nvPr>
        </p:nvSpPr>
        <p:spPr>
          <a:xfrm>
            <a:off x="480050" y="13999"/>
            <a:ext cx="7021800" cy="106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 fontScale="900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6977"/>
              <a:buFont typeface="Arial"/>
              <a:buNone/>
            </a:pPr>
            <a:r>
              <a:rPr lang="en" sz="4300"/>
              <a:t>Os presento a la familia de Gaspar</a:t>
            </a:r>
            <a:endParaRPr sz="4300"/>
          </a:p>
        </p:txBody>
      </p:sp>
      <p:sp>
        <p:nvSpPr>
          <p:cNvPr id="210" name="Google Shape;210;p32"/>
          <p:cNvSpPr txBox="1">
            <a:spLocks noGrp="1"/>
          </p:cNvSpPr>
          <p:nvPr>
            <p:ph type="body" idx="1"/>
          </p:nvPr>
        </p:nvSpPr>
        <p:spPr>
          <a:xfrm>
            <a:off x="455081" y="1378245"/>
            <a:ext cx="3694709" cy="3163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177800" lvl="0" indent="-1905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</a:pPr>
            <a:r>
              <a:rPr lang="en" sz="3000">
                <a:latin typeface="Arial"/>
                <a:ea typeface="Arial"/>
                <a:cs typeface="Arial"/>
                <a:sym typeface="Arial"/>
              </a:rPr>
              <a:t>Gaspar tiene un padre, una madre, un abuelo, una abuela, un hermano y una hermana.</a:t>
            </a:r>
            <a:endParaRPr sz="30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1" name="Google Shape;211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72306" y="3192561"/>
            <a:ext cx="2389077" cy="17489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3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72000" y="1352879"/>
            <a:ext cx="1817527" cy="12402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3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961383" y="2727476"/>
            <a:ext cx="2469094" cy="16117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33"/>
          <p:cNvSpPr txBox="1">
            <a:spLocks noGrp="1"/>
          </p:cNvSpPr>
          <p:nvPr>
            <p:ph type="title"/>
          </p:nvPr>
        </p:nvSpPr>
        <p:spPr>
          <a:xfrm>
            <a:off x="880576" y="30165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"/>
              <a:t>Los padres de Gaspar</a:t>
            </a:r>
            <a:endParaRPr/>
          </a:p>
        </p:txBody>
      </p:sp>
      <p:pic>
        <p:nvPicPr>
          <p:cNvPr id="219" name="Google Shape;219;p33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2529251" y="1441580"/>
            <a:ext cx="2389077" cy="2324938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33"/>
          <p:cNvSpPr txBox="1"/>
          <p:nvPr/>
        </p:nvSpPr>
        <p:spPr>
          <a:xfrm>
            <a:off x="72801" y="1525984"/>
            <a:ext cx="2379051" cy="17312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El nombre de la madre de Gaspar es Juana. Ella tiene 38 años. Juana es de Sevilla. </a:t>
            </a:r>
            <a:endParaRPr sz="110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Sevilla está en el sur de España.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1" name="Google Shape;221;p33"/>
          <p:cNvSpPr txBox="1"/>
          <p:nvPr/>
        </p:nvSpPr>
        <p:spPr>
          <a:xfrm>
            <a:off x="234442" y="3751222"/>
            <a:ext cx="4548900" cy="14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El padre de Gaspar se llama Raúl. Tiene 39 años. Él no es de Sevilla: él es de Barcelona. Barcelona está en el noreste de España. </a:t>
            </a:r>
            <a:endParaRPr sz="2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33"/>
          <p:cNvSpPr/>
          <p:nvPr/>
        </p:nvSpPr>
        <p:spPr>
          <a:xfrm>
            <a:off x="7250885" y="749080"/>
            <a:ext cx="1203600" cy="692400"/>
          </a:xfrm>
          <a:prstGeom prst="rect">
            <a:avLst/>
          </a:prstGeom>
          <a:solidFill>
            <a:srgbClr val="F8CBFA"/>
          </a:soli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NORTE</a:t>
            </a:r>
            <a:endParaRPr sz="22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33"/>
          <p:cNvSpPr/>
          <p:nvPr/>
        </p:nvSpPr>
        <p:spPr>
          <a:xfrm>
            <a:off x="6914018" y="4582218"/>
            <a:ext cx="536445" cy="484748"/>
          </a:xfrm>
          <a:prstGeom prst="rect">
            <a:avLst/>
          </a:prstGeom>
          <a:solidFill>
            <a:srgbClr val="F8CBFA"/>
          </a:soli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SUR</a:t>
            </a:r>
            <a:endParaRPr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4" name="Google Shape;224;p3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995728" y="1266728"/>
            <a:ext cx="4008433" cy="3344589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25" name="Google Shape;225;p33"/>
          <p:cNvSpPr/>
          <p:nvPr/>
        </p:nvSpPr>
        <p:spPr>
          <a:xfrm>
            <a:off x="8454570" y="3067197"/>
            <a:ext cx="625412" cy="484748"/>
          </a:xfrm>
          <a:prstGeom prst="rect">
            <a:avLst/>
          </a:prstGeom>
          <a:solidFill>
            <a:srgbClr val="F8CBFA"/>
          </a:soli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ESTE</a:t>
            </a:r>
            <a:endParaRPr sz="12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p33"/>
          <p:cNvSpPr/>
          <p:nvPr/>
        </p:nvSpPr>
        <p:spPr>
          <a:xfrm>
            <a:off x="4995727" y="2407298"/>
            <a:ext cx="851418" cy="484748"/>
          </a:xfrm>
          <a:prstGeom prst="rect">
            <a:avLst/>
          </a:prstGeom>
          <a:solidFill>
            <a:srgbClr val="F8CBFA"/>
          </a:soli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OESTE</a:t>
            </a:r>
            <a:endParaRPr sz="15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34"/>
          <p:cNvSpPr txBox="1">
            <a:spLocks noGrp="1"/>
          </p:cNvSpPr>
          <p:nvPr>
            <p:ph type="title"/>
          </p:nvPr>
        </p:nvSpPr>
        <p:spPr>
          <a:xfrm>
            <a:off x="188762" y="324443"/>
            <a:ext cx="6579248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"/>
              <a:t>Los abuelos de Gaspar</a:t>
            </a:r>
            <a:endParaRPr/>
          </a:p>
        </p:txBody>
      </p:sp>
      <p:sp>
        <p:nvSpPr>
          <p:cNvPr id="232" name="Google Shape;232;p34"/>
          <p:cNvSpPr txBox="1"/>
          <p:nvPr/>
        </p:nvSpPr>
        <p:spPr>
          <a:xfrm>
            <a:off x="-51746" y="1339301"/>
            <a:ext cx="2288400" cy="15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El nombre de la abuela de Gaspar es </a:t>
            </a:r>
            <a:r>
              <a:rPr lang="en"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Isabel</a:t>
            </a:r>
            <a:r>
              <a:rPr lang="en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Ella es de Madrid. </a:t>
            </a:r>
            <a:r>
              <a:rPr lang="en" sz="18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Madrid</a:t>
            </a:r>
            <a:r>
              <a:rPr lang="en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es la capital de España. 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34"/>
          <p:cNvSpPr txBox="1"/>
          <p:nvPr/>
        </p:nvSpPr>
        <p:spPr>
          <a:xfrm>
            <a:off x="308704" y="3589489"/>
            <a:ext cx="3355800" cy="143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El abuelo de Gaspar se llama </a:t>
            </a:r>
            <a:r>
              <a:rPr lang="en" sz="2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Fernando</a:t>
            </a:r>
            <a:r>
              <a:rPr lang="en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Él tiene 70 años. No es de Madrid: es de </a:t>
            </a:r>
            <a:r>
              <a:rPr lang="en" sz="20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Zaragoza</a:t>
            </a:r>
            <a:r>
              <a:rPr lang="en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4" name="Google Shape;234;p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90650" y="1409114"/>
            <a:ext cx="1817527" cy="1900457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34"/>
          <p:cNvSpPr/>
          <p:nvPr/>
        </p:nvSpPr>
        <p:spPr>
          <a:xfrm>
            <a:off x="5952889" y="462476"/>
            <a:ext cx="1203696" cy="692497"/>
          </a:xfrm>
          <a:prstGeom prst="rect">
            <a:avLst/>
          </a:prstGeom>
          <a:solidFill>
            <a:srgbClr val="F8CBFA"/>
          </a:soli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NORTE</a:t>
            </a:r>
            <a:endParaRPr sz="18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6" name="Google Shape;236;p3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108177" y="1154973"/>
            <a:ext cx="5013147" cy="3978175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34"/>
          <p:cNvSpPr/>
          <p:nvPr/>
        </p:nvSpPr>
        <p:spPr>
          <a:xfrm>
            <a:off x="3664568" y="3734386"/>
            <a:ext cx="782908" cy="484748"/>
          </a:xfrm>
          <a:prstGeom prst="rect">
            <a:avLst/>
          </a:prstGeom>
          <a:solidFill>
            <a:srgbClr val="F8CBFA"/>
          </a:soli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OESTE</a:t>
            </a:r>
            <a:endParaRPr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p34"/>
          <p:cNvSpPr/>
          <p:nvPr/>
        </p:nvSpPr>
        <p:spPr>
          <a:xfrm>
            <a:off x="7156567" y="4648400"/>
            <a:ext cx="952800" cy="484800"/>
          </a:xfrm>
          <a:prstGeom prst="rect">
            <a:avLst/>
          </a:prstGeom>
          <a:solidFill>
            <a:srgbClr val="F8CBFA"/>
          </a:soli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SUR</a:t>
            </a:r>
            <a:endParaRPr sz="18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Google Shape;239;p34"/>
          <p:cNvSpPr/>
          <p:nvPr/>
        </p:nvSpPr>
        <p:spPr>
          <a:xfrm>
            <a:off x="8535068" y="2571750"/>
            <a:ext cx="625412" cy="484748"/>
          </a:xfrm>
          <a:prstGeom prst="rect">
            <a:avLst/>
          </a:prstGeom>
          <a:solidFill>
            <a:srgbClr val="F8CBFA"/>
          </a:soli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ESTE</a:t>
            </a:r>
            <a:endParaRPr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5"/>
          <p:cNvSpPr txBox="1">
            <a:spLocks noGrp="1"/>
          </p:cNvSpPr>
          <p:nvPr>
            <p:ph type="title"/>
          </p:nvPr>
        </p:nvSpPr>
        <p:spPr>
          <a:xfrm>
            <a:off x="494055" y="-98873"/>
            <a:ext cx="3900662" cy="1467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00"/>
              <a:buFont typeface="Arial"/>
              <a:buNone/>
            </a:pPr>
            <a:r>
              <a:rPr lang="en" sz="4600"/>
              <a:t>¿Qué le gusta a Gaspar?</a:t>
            </a:r>
            <a:endParaRPr/>
          </a:p>
        </p:txBody>
      </p:sp>
      <p:sp>
        <p:nvSpPr>
          <p:cNvPr id="245" name="Google Shape;245;p35"/>
          <p:cNvSpPr txBox="1">
            <a:spLocks noGrp="1"/>
          </p:cNvSpPr>
          <p:nvPr>
            <p:ph type="body" idx="1"/>
          </p:nvPr>
        </p:nvSpPr>
        <p:spPr>
          <a:xfrm>
            <a:off x="283266" y="2154674"/>
            <a:ext cx="3379487" cy="2871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177800" lvl="0" indent="-14605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</a:pPr>
            <a:r>
              <a:rPr lang="en" sz="1900">
                <a:latin typeface="Arial"/>
                <a:ea typeface="Arial"/>
                <a:cs typeface="Arial"/>
                <a:sym typeface="Arial"/>
              </a:rPr>
              <a:t>A Gaspar le gustan los animales.</a:t>
            </a:r>
            <a:endParaRPr sz="1900"/>
          </a:p>
          <a:p>
            <a:pPr marL="177800" lvl="0" indent="-146050" algn="l" rtl="0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</a:pPr>
            <a:r>
              <a:rPr lang="en" sz="1900">
                <a:latin typeface="Arial"/>
                <a:ea typeface="Arial"/>
                <a:cs typeface="Arial"/>
                <a:sym typeface="Arial"/>
              </a:rPr>
              <a:t>A Gaspar le gustan especialmente algunos animales.</a:t>
            </a:r>
            <a:endParaRPr sz="1900">
              <a:latin typeface="Arial"/>
              <a:ea typeface="Arial"/>
              <a:cs typeface="Arial"/>
              <a:sym typeface="Arial"/>
            </a:endParaRPr>
          </a:p>
          <a:p>
            <a:pPr marL="177800" lvl="0" indent="-146050" algn="l" rtl="0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</a:pPr>
            <a:r>
              <a:rPr lang="en" sz="1900">
                <a:latin typeface="Arial"/>
                <a:ea typeface="Arial"/>
                <a:cs typeface="Arial"/>
                <a:sym typeface="Arial"/>
              </a:rPr>
              <a:t>Gaspar desea especialmente un animal en particular.</a:t>
            </a:r>
            <a:endParaRPr sz="19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6" name="Google Shape;246;p35"/>
          <p:cNvPicPr preferRelativeResize="0"/>
          <p:nvPr/>
        </p:nvPicPr>
        <p:blipFill rotWithShape="1">
          <a:blip r:embed="rId3">
            <a:alphaModFix/>
          </a:blip>
          <a:srcRect t="9774" r="-1" b="-1"/>
          <a:stretch/>
        </p:blipFill>
        <p:spPr>
          <a:xfrm>
            <a:off x="3983777" y="8"/>
            <a:ext cx="5159081" cy="5143492"/>
          </a:xfrm>
          <a:custGeom>
            <a:avLst/>
            <a:gdLst/>
            <a:ahLst/>
            <a:cxnLst/>
            <a:rect l="l" t="t" r="r" b="b"/>
            <a:pathLst>
              <a:path w="6878775" h="6858000" extrusionOk="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36"/>
          <p:cNvSpPr/>
          <p:nvPr/>
        </p:nvSpPr>
        <p:spPr>
          <a:xfrm>
            <a:off x="628650" y="3552662"/>
            <a:ext cx="3182692" cy="20574"/>
          </a:xfrm>
          <a:custGeom>
            <a:avLst/>
            <a:gdLst/>
            <a:ahLst/>
            <a:cxnLst/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dk1"/>
          </a:solidFill>
          <a:ln w="38100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p36"/>
          <p:cNvSpPr/>
          <p:nvPr/>
        </p:nvSpPr>
        <p:spPr>
          <a:xfrm>
            <a:off x="0" y="0"/>
            <a:ext cx="9141714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3" name="Google Shape;253;p36"/>
          <p:cNvPicPr preferRelativeResize="0"/>
          <p:nvPr/>
        </p:nvPicPr>
        <p:blipFill rotWithShape="1">
          <a:blip r:embed="rId3">
            <a:alphaModFix/>
          </a:blip>
          <a:srcRect l="1358"/>
          <a:stretch/>
        </p:blipFill>
        <p:spPr>
          <a:xfrm>
            <a:off x="0" y="0"/>
            <a:ext cx="9141714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Google Shape;254;p36"/>
          <p:cNvSpPr/>
          <p:nvPr/>
        </p:nvSpPr>
        <p:spPr>
          <a:xfrm rot="10800000">
            <a:off x="-2" y="3397553"/>
            <a:ext cx="9143999" cy="174594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45000">
                <a:srgbClr val="000000">
                  <a:alpha val="40000"/>
                </a:srgbClr>
              </a:gs>
              <a:gs pos="100000">
                <a:srgbClr val="000000">
                  <a:alpha val="80000"/>
                </a:srgbClr>
              </a:gs>
            </a:gsLst>
            <a:lin ang="16200000" scaled="0"/>
          </a:gra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p36"/>
          <p:cNvSpPr txBox="1"/>
          <p:nvPr/>
        </p:nvSpPr>
        <p:spPr>
          <a:xfrm>
            <a:off x="548292" y="4197991"/>
            <a:ext cx="8181594" cy="8023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 Gaspar le encantan ¡¡los gatos azules!!</a:t>
            </a:r>
            <a:endParaRPr sz="11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0" name="Google Shape;260;p37"/>
          <p:cNvPicPr preferRelativeResize="0"/>
          <p:nvPr/>
        </p:nvPicPr>
        <p:blipFill rotWithShape="1">
          <a:blip r:embed="rId3">
            <a:alphaModFix/>
          </a:blip>
          <a:srcRect l="1358"/>
          <a:stretch/>
        </p:blipFill>
        <p:spPr>
          <a:xfrm>
            <a:off x="0" y="0"/>
            <a:ext cx="9141714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37"/>
          <p:cNvSpPr txBox="1"/>
          <p:nvPr/>
        </p:nvSpPr>
        <p:spPr>
          <a:xfrm>
            <a:off x="548292" y="4197991"/>
            <a:ext cx="8181594" cy="8023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Gaspar ya tiene un gato azul (no dos, no tres)</a:t>
            </a:r>
            <a:endParaRPr sz="11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38"/>
          <p:cNvSpPr/>
          <p:nvPr/>
        </p:nvSpPr>
        <p:spPr>
          <a:xfrm>
            <a:off x="628650" y="3552662"/>
            <a:ext cx="3182692" cy="20574"/>
          </a:xfrm>
          <a:custGeom>
            <a:avLst/>
            <a:gdLst/>
            <a:ahLst/>
            <a:cxnLst/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dk1"/>
          </a:solidFill>
          <a:ln w="38100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" name="Google Shape;267;p38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" name="Google Shape;268;p38"/>
          <p:cNvSpPr txBox="1">
            <a:spLocks noGrp="1"/>
          </p:cNvSpPr>
          <p:nvPr>
            <p:ph type="title"/>
          </p:nvPr>
        </p:nvSpPr>
        <p:spPr>
          <a:xfrm>
            <a:off x="479088" y="720749"/>
            <a:ext cx="2679000" cy="219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en" sz="4400"/>
              <a:t>Gaspar tiene un problema</a:t>
            </a:r>
            <a:endParaRPr sz="4400"/>
          </a:p>
        </p:txBody>
      </p:sp>
      <p:sp>
        <p:nvSpPr>
          <p:cNvPr id="269" name="Google Shape;269;p38"/>
          <p:cNvSpPr txBox="1">
            <a:spLocks noGrp="1"/>
          </p:cNvSpPr>
          <p:nvPr>
            <p:ph type="body" idx="1"/>
          </p:nvPr>
        </p:nvSpPr>
        <p:spPr>
          <a:xfrm>
            <a:off x="479161" y="3473371"/>
            <a:ext cx="2678857" cy="11694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</a:pPr>
            <a:r>
              <a:rPr lang="en" sz="2400">
                <a:latin typeface="Arial"/>
                <a:ea typeface="Arial"/>
                <a:cs typeface="Arial"/>
                <a:sym typeface="Arial"/>
              </a:rPr>
              <a:t>Él tiene un gato azul, pero quiere diez gatos azules.</a:t>
            </a:r>
            <a:endParaRPr sz="1800"/>
          </a:p>
        </p:txBody>
      </p:sp>
      <p:sp>
        <p:nvSpPr>
          <p:cNvPr id="270" name="Google Shape;270;p38"/>
          <p:cNvSpPr/>
          <p:nvPr/>
        </p:nvSpPr>
        <p:spPr>
          <a:xfrm>
            <a:off x="482459" y="3306950"/>
            <a:ext cx="2441321" cy="20574"/>
          </a:xfrm>
          <a:custGeom>
            <a:avLst/>
            <a:gdLst/>
            <a:ahLst/>
            <a:cxnLst/>
            <a:rect l="l" t="t" r="r" b="b"/>
            <a:pathLst>
              <a:path w="3255095" h="27432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3929" y="7395"/>
                  <a:pt x="3255140" y="21864"/>
                  <a:pt x="3255095" y="27432"/>
                </a:cubicBezTo>
                <a:cubicBezTo>
                  <a:pt x="3088545" y="32347"/>
                  <a:pt x="2687475" y="16563"/>
                  <a:pt x="2538974" y="27432"/>
                </a:cubicBezTo>
                <a:cubicBezTo>
                  <a:pt x="2390473" y="38301"/>
                  <a:pt x="2137381" y="185"/>
                  <a:pt x="1822853" y="27432"/>
                </a:cubicBezTo>
                <a:cubicBezTo>
                  <a:pt x="1508325" y="54679"/>
                  <a:pt x="1466437" y="29529"/>
                  <a:pt x="1171834" y="27432"/>
                </a:cubicBezTo>
                <a:cubicBezTo>
                  <a:pt x="877231" y="25335"/>
                  <a:pt x="561097" y="46787"/>
                  <a:pt x="0" y="27432"/>
                </a:cubicBezTo>
                <a:cubicBezTo>
                  <a:pt x="-503" y="20663"/>
                  <a:pt x="1168" y="5855"/>
                  <a:pt x="0" y="0"/>
                </a:cubicBezTo>
                <a:close/>
              </a:path>
              <a:path w="3255095" h="27432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5288" y="12649"/>
                  <a:pt x="3254107" y="17989"/>
                  <a:pt x="3255095" y="27432"/>
                </a:cubicBezTo>
                <a:cubicBezTo>
                  <a:pt x="3120743" y="25834"/>
                  <a:pt x="2759628" y="51606"/>
                  <a:pt x="2604076" y="27432"/>
                </a:cubicBezTo>
                <a:cubicBezTo>
                  <a:pt x="2448524" y="3258"/>
                  <a:pt x="2184336" y="28743"/>
                  <a:pt x="1887955" y="27432"/>
                </a:cubicBezTo>
                <a:cubicBezTo>
                  <a:pt x="1591574" y="26121"/>
                  <a:pt x="1548845" y="16014"/>
                  <a:pt x="1334589" y="27432"/>
                </a:cubicBezTo>
                <a:cubicBezTo>
                  <a:pt x="1120333" y="38850"/>
                  <a:pt x="996014" y="18806"/>
                  <a:pt x="683570" y="27432"/>
                </a:cubicBezTo>
                <a:cubicBezTo>
                  <a:pt x="371126" y="36058"/>
                  <a:pt x="198687" y="25311"/>
                  <a:pt x="0" y="27432"/>
                </a:cubicBezTo>
                <a:cubicBezTo>
                  <a:pt x="1300" y="19678"/>
                  <a:pt x="-86" y="12044"/>
                  <a:pt x="0" y="0"/>
                </a:cubicBezTo>
                <a:close/>
              </a:path>
            </a:pathLst>
          </a:custGeom>
          <a:solidFill>
            <a:srgbClr val="E75429"/>
          </a:solidFill>
          <a:ln w="38100" cap="rnd" cmpd="sng">
            <a:solidFill>
              <a:srgbClr val="E7542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1" name="Google Shape;271;p3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90722" y="575265"/>
            <a:ext cx="5410962" cy="3972396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Google Shape;272;p38"/>
          <p:cNvSpPr txBox="1"/>
          <p:nvPr/>
        </p:nvSpPr>
        <p:spPr>
          <a:xfrm>
            <a:off x="628650" y="36475"/>
            <a:ext cx="8558700" cy="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/>
              <a:t>Uno, dos, tres, cuatro, cinco, seis, siete, ocho, nueve, diez</a:t>
            </a:r>
            <a:endParaRPr sz="23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39"/>
          <p:cNvSpPr txBox="1">
            <a:spLocks noGrp="1"/>
          </p:cNvSpPr>
          <p:nvPr>
            <p:ph type="title"/>
          </p:nvPr>
        </p:nvSpPr>
        <p:spPr>
          <a:xfrm>
            <a:off x="227046" y="273844"/>
            <a:ext cx="8288304" cy="817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"/>
              <a:t>A Gaspar le gustan los animales, pero especialmente los gatos azules.</a:t>
            </a:r>
            <a:endParaRPr/>
          </a:p>
        </p:txBody>
      </p:sp>
      <p:pic>
        <p:nvPicPr>
          <p:cNvPr id="278" name="Google Shape;278;p39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227046" y="2590136"/>
            <a:ext cx="2411939" cy="14117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3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544501" y="1408919"/>
            <a:ext cx="3127431" cy="1774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3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857200" y="2590127"/>
            <a:ext cx="2469100" cy="2145750"/>
          </a:xfrm>
          <a:prstGeom prst="rect">
            <a:avLst/>
          </a:prstGeom>
          <a:noFill/>
          <a:ln>
            <a:noFill/>
          </a:ln>
        </p:spPr>
      </p:pic>
      <p:sp>
        <p:nvSpPr>
          <p:cNvPr id="281" name="Google Shape;281;p39"/>
          <p:cNvSpPr txBox="1"/>
          <p:nvPr/>
        </p:nvSpPr>
        <p:spPr>
          <a:xfrm>
            <a:off x="202941" y="1408919"/>
            <a:ext cx="4940559" cy="8079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 París vend</a:t>
            </a:r>
            <a:r>
              <a:rPr lang="en" sz="2400" b="0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en</a:t>
            </a:r>
            <a:r>
              <a:rPr lang="en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elefantes, jirafas y cebras. En París no vend</a:t>
            </a:r>
            <a:r>
              <a:rPr lang="en" sz="2400" b="0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en</a:t>
            </a:r>
            <a:r>
              <a:rPr lang="en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gatos azules.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2" name="Google Shape;282;p3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690747" y="3064522"/>
            <a:ext cx="2549111" cy="1874683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p39"/>
          <p:cNvSpPr/>
          <p:nvPr/>
        </p:nvSpPr>
        <p:spPr>
          <a:xfrm rot="3056236">
            <a:off x="5832488" y="3957378"/>
            <a:ext cx="1169960" cy="1074839"/>
          </a:xfrm>
          <a:prstGeom prst="plus">
            <a:avLst>
              <a:gd name="adj" fmla="val 25000"/>
            </a:avLst>
          </a:prstGeom>
          <a:solidFill>
            <a:schemeClr val="accent2"/>
          </a:solidFill>
          <a:ln w="12700" cap="flat" cmpd="sng">
            <a:solidFill>
              <a:srgbClr val="9B102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40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"/>
              <a:t>Gaspar tiene un problema.</a:t>
            </a:r>
            <a:endParaRPr/>
          </a:p>
        </p:txBody>
      </p:sp>
      <p:pic>
        <p:nvPicPr>
          <p:cNvPr id="289" name="Google Shape;289;p40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280055" y="1918144"/>
            <a:ext cx="2411939" cy="14117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4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36515" y="1408919"/>
            <a:ext cx="3127431" cy="1774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4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136185" y="2162501"/>
            <a:ext cx="2469094" cy="2817740"/>
          </a:xfrm>
          <a:prstGeom prst="rect">
            <a:avLst/>
          </a:prstGeom>
          <a:noFill/>
          <a:ln>
            <a:noFill/>
          </a:ln>
        </p:spPr>
      </p:pic>
      <p:sp>
        <p:nvSpPr>
          <p:cNvPr id="292" name="Google Shape;292;p40"/>
          <p:cNvSpPr/>
          <p:nvPr/>
        </p:nvSpPr>
        <p:spPr>
          <a:xfrm rot="3056236">
            <a:off x="769325" y="2213505"/>
            <a:ext cx="1433397" cy="1412130"/>
          </a:xfrm>
          <a:prstGeom prst="plus">
            <a:avLst>
              <a:gd name="adj" fmla="val 25000"/>
            </a:avLst>
          </a:prstGeom>
          <a:solidFill>
            <a:schemeClr val="accent2"/>
          </a:solidFill>
          <a:ln w="12700" cap="flat" cmpd="sng">
            <a:solidFill>
              <a:srgbClr val="9B102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3" name="Google Shape;293;p40"/>
          <p:cNvSpPr/>
          <p:nvPr/>
        </p:nvSpPr>
        <p:spPr>
          <a:xfrm rot="3056236">
            <a:off x="3745789" y="3272750"/>
            <a:ext cx="1433397" cy="1412130"/>
          </a:xfrm>
          <a:prstGeom prst="plus">
            <a:avLst>
              <a:gd name="adj" fmla="val 25000"/>
            </a:avLst>
          </a:prstGeom>
          <a:solidFill>
            <a:schemeClr val="accent2"/>
          </a:solidFill>
          <a:ln w="12700" cap="flat" cmpd="sng">
            <a:solidFill>
              <a:srgbClr val="9B102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4" name="Google Shape;294;p40"/>
          <p:cNvSpPr/>
          <p:nvPr/>
        </p:nvSpPr>
        <p:spPr>
          <a:xfrm rot="3056236">
            <a:off x="6790310" y="2213504"/>
            <a:ext cx="1433397" cy="1412130"/>
          </a:xfrm>
          <a:prstGeom prst="plus">
            <a:avLst>
              <a:gd name="adj" fmla="val 25000"/>
            </a:avLst>
          </a:prstGeom>
          <a:solidFill>
            <a:schemeClr val="accent2"/>
          </a:solidFill>
          <a:ln w="12700" cap="flat" cmpd="sng">
            <a:solidFill>
              <a:srgbClr val="9B102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9" name="Google Shape;299;p41" descr="Muchacho Del Adolescente Con El Gato En Siesta Del Morón Imagen de archivo  - Imagen de exterior, pelo: 119526759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 t="8434" r="-1" b="7901"/>
          <a:stretch/>
        </p:blipFill>
        <p:spPr>
          <a:xfrm>
            <a:off x="-1" y="-1"/>
            <a:ext cx="9141714" cy="5143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00" name="Google Shape;300;p41"/>
          <p:cNvGrpSpPr/>
          <p:nvPr/>
        </p:nvGrpSpPr>
        <p:grpSpPr>
          <a:xfrm>
            <a:off x="5644485" y="2755204"/>
            <a:ext cx="1276290" cy="740070"/>
            <a:chOff x="7525980" y="3673605"/>
            <a:chExt cx="1701720" cy="986760"/>
          </a:xfrm>
        </p:grpSpPr>
        <p:pic>
          <p:nvPicPr>
            <p:cNvPr id="301" name="Google Shape;301;p41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7726140" y="3769005"/>
              <a:ext cx="912600" cy="89136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2" name="Google Shape;302;p41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906860" y="3816165"/>
              <a:ext cx="940320" cy="53028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3" name="Google Shape;303;p41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7868700" y="3673605"/>
              <a:ext cx="1359000" cy="369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4" name="Google Shape;304;p41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7678260" y="3721125"/>
              <a:ext cx="675000" cy="80496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5" name="Google Shape;305;p41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7525980" y="3740205"/>
              <a:ext cx="597960" cy="90216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6" name="Google Shape;306;p41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7802100" y="3778365"/>
              <a:ext cx="643680" cy="74088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7" name="Google Shape;307;p41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7706700" y="3740205"/>
              <a:ext cx="496080" cy="70812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08" name="Google Shape;308;p41"/>
          <p:cNvSpPr/>
          <p:nvPr/>
        </p:nvSpPr>
        <p:spPr>
          <a:xfrm>
            <a:off x="-26975" y="-4205"/>
            <a:ext cx="9058009" cy="992579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b="1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Gaspar necesita encontrar nueve</a:t>
            </a:r>
            <a:r>
              <a:rPr lang="en" sz="3100" b="1" cap="none">
                <a:solidFill>
                  <a:srgbClr val="BE7DF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" sz="3100" b="1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rPr>
              <a:t>gatos azules</a:t>
            </a:r>
            <a:endParaRPr sz="3100" b="1" cap="none">
              <a:solidFill>
                <a:schemeClr val="accent6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3" name="Google Shape;313;p4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5692" y="814205"/>
            <a:ext cx="3720040" cy="420088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4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72000" y="812325"/>
            <a:ext cx="4046320" cy="4278518"/>
          </a:xfrm>
          <a:prstGeom prst="rect">
            <a:avLst/>
          </a:prstGeom>
          <a:noFill/>
          <a:ln>
            <a:noFill/>
          </a:ln>
        </p:spPr>
      </p:pic>
      <p:sp>
        <p:nvSpPr>
          <p:cNvPr id="315" name="Google Shape;315;p42"/>
          <p:cNvSpPr/>
          <p:nvPr/>
        </p:nvSpPr>
        <p:spPr>
          <a:xfrm>
            <a:off x="2291831" y="83800"/>
            <a:ext cx="4107802" cy="761747"/>
          </a:xfrm>
          <a:prstGeom prst="rect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VOCABULARIO</a:t>
            </a:r>
            <a:endParaRPr sz="2200" b="0" i="0" u="none" strike="noStrike" cap="none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 GATOS AZULES</a:t>
            </a:r>
            <a:endParaRPr sz="2200" b="0" i="0" u="none" strike="noStrike" cap="none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6" name="Google Shape;316;p4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27375" y="78286"/>
            <a:ext cx="877328" cy="73498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Google Shape;317;p4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742388" y="78286"/>
            <a:ext cx="877327" cy="73498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" name="Google Shape;318;p4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7068" y="2478586"/>
            <a:ext cx="877328" cy="7349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ketchyVTI">
  <a:themeElements>
    <a:clrScheme name="AnalogousFromRegularSeedLeftStep">
      <a:dk1>
        <a:srgbClr val="000000"/>
      </a:dk1>
      <a:lt1>
        <a:srgbClr val="FFFFFF"/>
      </a:lt1>
      <a:dk2>
        <a:srgbClr val="311C22"/>
      </a:dk2>
      <a:lt2>
        <a:srgbClr val="F0F3F3"/>
      </a:lt2>
      <a:accent1>
        <a:srgbClr val="E75429"/>
      </a:accent1>
      <a:accent2>
        <a:srgbClr val="D5173B"/>
      </a:accent2>
      <a:accent3>
        <a:srgbClr val="E7299C"/>
      </a:accent3>
      <a:accent4>
        <a:srgbClr val="D117D5"/>
      </a:accent4>
      <a:accent5>
        <a:srgbClr val="9329E7"/>
      </a:accent5>
      <a:accent6>
        <a:srgbClr val="462ED9"/>
      </a:accent6>
      <a:hlink>
        <a:srgbClr val="3A96B0"/>
      </a:hlink>
      <a:folHlink>
        <a:srgbClr val="7F7F7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464</Words>
  <Application>Microsoft Office PowerPoint</Application>
  <PresentationFormat>On-screen Show (16:9)</PresentationFormat>
  <Paragraphs>60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Times New Roman</vt:lpstr>
      <vt:lpstr>Simple Light</vt:lpstr>
      <vt:lpstr>SketchyVTI</vt:lpstr>
      <vt:lpstr>Los gatos azules</vt:lpstr>
      <vt:lpstr>Voy a contar una historia</vt:lpstr>
      <vt:lpstr>Gaspar Yo os presento a Gaspar.</vt:lpstr>
      <vt:lpstr>¿Cómo es Gaspar?</vt:lpstr>
      <vt:lpstr>¿Dónde vive Gaspar?</vt:lpstr>
      <vt:lpstr>¿Qué estudia Gaspar en la escuela?</vt:lpstr>
      <vt:lpstr>Gaspar va a la escuela:</vt:lpstr>
      <vt:lpstr>Os presento a la familia de Gaspar</vt:lpstr>
      <vt:lpstr>Los padres de Gaspar</vt:lpstr>
      <vt:lpstr>Los abuelos de Gaspar</vt:lpstr>
      <vt:lpstr>¿Qué le gusta a Gaspar?</vt:lpstr>
      <vt:lpstr>PowerPoint Presentation</vt:lpstr>
      <vt:lpstr>PowerPoint Presentation</vt:lpstr>
      <vt:lpstr>Gaspar tiene un problema</vt:lpstr>
      <vt:lpstr>A Gaspar le gustan los animales, pero especialmente los gatos azules.</vt:lpstr>
      <vt:lpstr>Gaspar tiene un problema.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William Rodriguezreyes</dc:creator>
  <cp:lastModifiedBy>William Rodriguezreyes</cp:lastModifiedBy>
  <cp:revision>1</cp:revision>
  <dcterms:modified xsi:type="dcterms:W3CDTF">2026-05-17T02:02:56Z</dcterms:modified>
</cp:coreProperties>
</file>