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1" r:id="rId2"/>
  </p:sldMasterIdLst>
  <p:notesMasterIdLst>
    <p:notesMasterId r:id="rId46"/>
  </p:notesMasterIdLst>
  <p:sldIdLst>
    <p:sldId id="306" r:id="rId3"/>
    <p:sldId id="291" r:id="rId4"/>
    <p:sldId id="260" r:id="rId5"/>
    <p:sldId id="261" r:id="rId6"/>
    <p:sldId id="322" r:id="rId7"/>
    <p:sldId id="321" r:id="rId8"/>
    <p:sldId id="317" r:id="rId9"/>
    <p:sldId id="318" r:id="rId10"/>
    <p:sldId id="319" r:id="rId11"/>
    <p:sldId id="287" r:id="rId12"/>
    <p:sldId id="285" r:id="rId13"/>
    <p:sldId id="289" r:id="rId14"/>
    <p:sldId id="304" r:id="rId15"/>
    <p:sldId id="320" r:id="rId16"/>
    <p:sldId id="305" r:id="rId17"/>
    <p:sldId id="284" r:id="rId18"/>
    <p:sldId id="264" r:id="rId19"/>
    <p:sldId id="265" r:id="rId20"/>
    <p:sldId id="266" r:id="rId21"/>
    <p:sldId id="296" r:id="rId22"/>
    <p:sldId id="298" r:id="rId23"/>
    <p:sldId id="299" r:id="rId24"/>
    <p:sldId id="301" r:id="rId25"/>
    <p:sldId id="302" r:id="rId26"/>
    <p:sldId id="316" r:id="rId27"/>
    <p:sldId id="315" r:id="rId28"/>
    <p:sldId id="312" r:id="rId29"/>
    <p:sldId id="257" r:id="rId30"/>
    <p:sldId id="313" r:id="rId31"/>
    <p:sldId id="273" r:id="rId32"/>
    <p:sldId id="307" r:id="rId33"/>
    <p:sldId id="281" r:id="rId34"/>
    <p:sldId id="308" r:id="rId35"/>
    <p:sldId id="262" r:id="rId36"/>
    <p:sldId id="267" r:id="rId37"/>
    <p:sldId id="309" r:id="rId38"/>
    <p:sldId id="310" r:id="rId39"/>
    <p:sldId id="311" r:id="rId40"/>
    <p:sldId id="268" r:id="rId41"/>
    <p:sldId id="269" r:id="rId42"/>
    <p:sldId id="279" r:id="rId43"/>
    <p:sldId id="270" r:id="rId44"/>
    <p:sldId id="314" r:id="rId4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E2CA"/>
    <a:srgbClr val="BCEDDB"/>
    <a:srgbClr val="FFB1D6"/>
    <a:srgbClr val="345A5D"/>
    <a:srgbClr val="85FF87"/>
    <a:srgbClr val="FFD665"/>
    <a:srgbClr val="9BEAF3"/>
    <a:srgbClr val="FF96C1"/>
    <a:srgbClr val="8CCEC5"/>
    <a:srgbClr val="FF7E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98"/>
    <p:restoredTop sz="94643"/>
  </p:normalViewPr>
  <p:slideViewPr>
    <p:cSldViewPr snapToGrid="0" snapToObjects="1">
      <p:cViewPr varScale="1">
        <p:scale>
          <a:sx n="97" d="100"/>
          <a:sy n="97" d="100"/>
        </p:scale>
        <p:origin x="1488" y="306"/>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4DF1A66-2991-514B-9B49-9F6D090E9CC6}" type="datetimeFigureOut">
              <a:rPr lang="en-US" smtClean="0"/>
              <a:t>2/12/2026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8E979D9-D9B0-2242-9D1E-07DA5B27E514}" type="slidenum">
              <a:rPr lang="en-US" smtClean="0"/>
              <a:t>‹#›</a:t>
            </a:fld>
            <a:endParaRPr lang="en-US"/>
          </a:p>
        </p:txBody>
      </p:sp>
    </p:spTree>
    <p:extLst>
      <p:ext uri="{BB962C8B-B14F-4D97-AF65-F5344CB8AC3E}">
        <p14:creationId xmlns:p14="http://schemas.microsoft.com/office/powerpoint/2010/main" val="1463195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1</a:t>
            </a:fld>
            <a:endParaRPr lang="en-US"/>
          </a:p>
        </p:txBody>
      </p:sp>
    </p:spTree>
    <p:extLst>
      <p:ext uri="{BB962C8B-B14F-4D97-AF65-F5344CB8AC3E}">
        <p14:creationId xmlns:p14="http://schemas.microsoft.com/office/powerpoint/2010/main" val="2065201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2</a:t>
            </a:fld>
            <a:endParaRPr lang="en-US"/>
          </a:p>
        </p:txBody>
      </p:sp>
    </p:spTree>
    <p:extLst>
      <p:ext uri="{BB962C8B-B14F-4D97-AF65-F5344CB8AC3E}">
        <p14:creationId xmlns:p14="http://schemas.microsoft.com/office/powerpoint/2010/main" val="2951230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3</a:t>
            </a:fld>
            <a:endParaRPr lang="en-US"/>
          </a:p>
        </p:txBody>
      </p:sp>
    </p:spTree>
    <p:extLst>
      <p:ext uri="{BB962C8B-B14F-4D97-AF65-F5344CB8AC3E}">
        <p14:creationId xmlns:p14="http://schemas.microsoft.com/office/powerpoint/2010/main" val="1569297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4</a:t>
            </a:fld>
            <a:endParaRPr lang="en-US"/>
          </a:p>
        </p:txBody>
      </p:sp>
    </p:spTree>
    <p:extLst>
      <p:ext uri="{BB962C8B-B14F-4D97-AF65-F5344CB8AC3E}">
        <p14:creationId xmlns:p14="http://schemas.microsoft.com/office/powerpoint/2010/main" val="3821618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E979D9-D9B0-2242-9D1E-07DA5B27E5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6560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6</a:t>
            </a:fld>
            <a:endParaRPr lang="en-US"/>
          </a:p>
        </p:txBody>
      </p:sp>
    </p:spTree>
    <p:extLst>
      <p:ext uri="{BB962C8B-B14F-4D97-AF65-F5344CB8AC3E}">
        <p14:creationId xmlns:p14="http://schemas.microsoft.com/office/powerpoint/2010/main" val="4187894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7</a:t>
            </a:fld>
            <a:endParaRPr lang="en-US"/>
          </a:p>
        </p:txBody>
      </p:sp>
    </p:spTree>
    <p:extLst>
      <p:ext uri="{BB962C8B-B14F-4D97-AF65-F5344CB8AC3E}">
        <p14:creationId xmlns:p14="http://schemas.microsoft.com/office/powerpoint/2010/main" val="2662708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8</a:t>
            </a:fld>
            <a:endParaRPr lang="en-US"/>
          </a:p>
        </p:txBody>
      </p:sp>
    </p:spTree>
    <p:extLst>
      <p:ext uri="{BB962C8B-B14F-4D97-AF65-F5344CB8AC3E}">
        <p14:creationId xmlns:p14="http://schemas.microsoft.com/office/powerpoint/2010/main" val="444420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9</a:t>
            </a:fld>
            <a:endParaRPr lang="en-US"/>
          </a:p>
        </p:txBody>
      </p:sp>
    </p:spTree>
    <p:extLst>
      <p:ext uri="{BB962C8B-B14F-4D97-AF65-F5344CB8AC3E}">
        <p14:creationId xmlns:p14="http://schemas.microsoft.com/office/powerpoint/2010/main" val="861863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10</a:t>
            </a:fld>
            <a:endParaRPr lang="en-US"/>
          </a:p>
        </p:txBody>
      </p:sp>
    </p:spTree>
    <p:extLst>
      <p:ext uri="{BB962C8B-B14F-4D97-AF65-F5344CB8AC3E}">
        <p14:creationId xmlns:p14="http://schemas.microsoft.com/office/powerpoint/2010/main" val="1817540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11</a:t>
            </a:fld>
            <a:endParaRPr lang="en-US"/>
          </a:p>
        </p:txBody>
      </p:sp>
    </p:spTree>
    <p:extLst>
      <p:ext uri="{BB962C8B-B14F-4D97-AF65-F5344CB8AC3E}">
        <p14:creationId xmlns:p14="http://schemas.microsoft.com/office/powerpoint/2010/main" val="3800579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12</a:t>
            </a:fld>
            <a:endParaRPr lang="en-US"/>
          </a:p>
        </p:txBody>
      </p:sp>
    </p:spTree>
    <p:extLst>
      <p:ext uri="{BB962C8B-B14F-4D97-AF65-F5344CB8AC3E}">
        <p14:creationId xmlns:p14="http://schemas.microsoft.com/office/powerpoint/2010/main" val="2402762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13</a:t>
            </a:fld>
            <a:endParaRPr lang="en-US"/>
          </a:p>
        </p:txBody>
      </p:sp>
    </p:spTree>
    <p:extLst>
      <p:ext uri="{BB962C8B-B14F-4D97-AF65-F5344CB8AC3E}">
        <p14:creationId xmlns:p14="http://schemas.microsoft.com/office/powerpoint/2010/main" val="3038274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E979D9-D9B0-2242-9D1E-07DA5B27E5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6605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15</a:t>
            </a:fld>
            <a:endParaRPr lang="en-US"/>
          </a:p>
        </p:txBody>
      </p:sp>
    </p:spTree>
    <p:extLst>
      <p:ext uri="{BB962C8B-B14F-4D97-AF65-F5344CB8AC3E}">
        <p14:creationId xmlns:p14="http://schemas.microsoft.com/office/powerpoint/2010/main" val="19855589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16</a:t>
            </a:fld>
            <a:endParaRPr lang="en-US"/>
          </a:p>
        </p:txBody>
      </p:sp>
    </p:spTree>
    <p:extLst>
      <p:ext uri="{BB962C8B-B14F-4D97-AF65-F5344CB8AC3E}">
        <p14:creationId xmlns:p14="http://schemas.microsoft.com/office/powerpoint/2010/main" val="3706906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17</a:t>
            </a:fld>
            <a:endParaRPr lang="en-US"/>
          </a:p>
        </p:txBody>
      </p:sp>
    </p:spTree>
    <p:extLst>
      <p:ext uri="{BB962C8B-B14F-4D97-AF65-F5344CB8AC3E}">
        <p14:creationId xmlns:p14="http://schemas.microsoft.com/office/powerpoint/2010/main" val="821869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18</a:t>
            </a:fld>
            <a:endParaRPr lang="en-US"/>
          </a:p>
        </p:txBody>
      </p:sp>
    </p:spTree>
    <p:extLst>
      <p:ext uri="{BB962C8B-B14F-4D97-AF65-F5344CB8AC3E}">
        <p14:creationId xmlns:p14="http://schemas.microsoft.com/office/powerpoint/2010/main" val="2894457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E979D9-D9B0-2242-9D1E-07DA5B27E514}" type="slidenum">
              <a:rPr lang="en-US" smtClean="0"/>
              <a:t>19</a:t>
            </a:fld>
            <a:endParaRPr lang="en-US"/>
          </a:p>
        </p:txBody>
      </p:sp>
    </p:spTree>
    <p:extLst>
      <p:ext uri="{BB962C8B-B14F-4D97-AF65-F5344CB8AC3E}">
        <p14:creationId xmlns:p14="http://schemas.microsoft.com/office/powerpoint/2010/main" val="1597049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20</a:t>
            </a:fld>
            <a:endParaRPr lang="en-US"/>
          </a:p>
        </p:txBody>
      </p:sp>
    </p:spTree>
    <p:extLst>
      <p:ext uri="{BB962C8B-B14F-4D97-AF65-F5344CB8AC3E}">
        <p14:creationId xmlns:p14="http://schemas.microsoft.com/office/powerpoint/2010/main" val="2195810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21</a:t>
            </a:fld>
            <a:endParaRPr lang="en-US"/>
          </a:p>
        </p:txBody>
      </p:sp>
    </p:spTree>
    <p:extLst>
      <p:ext uri="{BB962C8B-B14F-4D97-AF65-F5344CB8AC3E}">
        <p14:creationId xmlns:p14="http://schemas.microsoft.com/office/powerpoint/2010/main" val="37941022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22</a:t>
            </a:fld>
            <a:endParaRPr lang="en-US"/>
          </a:p>
        </p:txBody>
      </p:sp>
    </p:spTree>
    <p:extLst>
      <p:ext uri="{BB962C8B-B14F-4D97-AF65-F5344CB8AC3E}">
        <p14:creationId xmlns:p14="http://schemas.microsoft.com/office/powerpoint/2010/main" val="36994370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23</a:t>
            </a:fld>
            <a:endParaRPr lang="en-US"/>
          </a:p>
        </p:txBody>
      </p:sp>
    </p:spTree>
    <p:extLst>
      <p:ext uri="{BB962C8B-B14F-4D97-AF65-F5344CB8AC3E}">
        <p14:creationId xmlns:p14="http://schemas.microsoft.com/office/powerpoint/2010/main" val="2518676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24</a:t>
            </a:fld>
            <a:endParaRPr lang="en-US"/>
          </a:p>
        </p:txBody>
      </p:sp>
    </p:spTree>
    <p:extLst>
      <p:ext uri="{BB962C8B-B14F-4D97-AF65-F5344CB8AC3E}">
        <p14:creationId xmlns:p14="http://schemas.microsoft.com/office/powerpoint/2010/main" val="3355356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27</a:t>
            </a:fld>
            <a:endParaRPr lang="en-US"/>
          </a:p>
        </p:txBody>
      </p:sp>
    </p:spTree>
    <p:extLst>
      <p:ext uri="{BB962C8B-B14F-4D97-AF65-F5344CB8AC3E}">
        <p14:creationId xmlns:p14="http://schemas.microsoft.com/office/powerpoint/2010/main" val="2176210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44BEC2-1119-0E4C-B25C-87FE7008C8E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51589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29</a:t>
            </a:fld>
            <a:endParaRPr lang="en-US"/>
          </a:p>
        </p:txBody>
      </p:sp>
    </p:spTree>
    <p:extLst>
      <p:ext uri="{BB962C8B-B14F-4D97-AF65-F5344CB8AC3E}">
        <p14:creationId xmlns:p14="http://schemas.microsoft.com/office/powerpoint/2010/main" val="17280723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lvl1pPr>
              <a:defRPr sz="2400">
                <a:solidFill>
                  <a:schemeClr val="bg1"/>
                </a:solidFill>
                <a:latin typeface="Arial" charset="0"/>
                <a:ea typeface="ＭＳ Ｐゴシック" charset="0"/>
                <a:cs typeface="ＭＳ Ｐゴシック" charset="0"/>
              </a:defRPr>
            </a:lvl1pPr>
            <a:lvl2pPr marL="742950" indent="-285750">
              <a:defRPr sz="2400">
                <a:solidFill>
                  <a:schemeClr val="bg1"/>
                </a:solidFill>
                <a:latin typeface="Arial" charset="0"/>
                <a:ea typeface="ＭＳ Ｐゴシック" charset="0"/>
              </a:defRPr>
            </a:lvl2pPr>
            <a:lvl3pPr marL="1143000" indent="-228600">
              <a:defRPr sz="2400">
                <a:solidFill>
                  <a:schemeClr val="bg1"/>
                </a:solidFill>
                <a:latin typeface="Arial" charset="0"/>
                <a:ea typeface="ＭＳ Ｐゴシック" charset="0"/>
              </a:defRPr>
            </a:lvl3pPr>
            <a:lvl4pPr marL="1600200" indent="-228600">
              <a:defRPr sz="2400">
                <a:solidFill>
                  <a:schemeClr val="bg1"/>
                </a:solidFill>
                <a:latin typeface="Arial" charset="0"/>
                <a:ea typeface="ＭＳ Ｐゴシック" charset="0"/>
              </a:defRPr>
            </a:lvl4pPr>
            <a:lvl5pPr marL="2057400" indent="-228600">
              <a:defRPr sz="2400">
                <a:solidFill>
                  <a:schemeClr val="bg1"/>
                </a:solidFill>
                <a:latin typeface="Arial" charset="0"/>
                <a:ea typeface="ＭＳ Ｐゴシック" charset="0"/>
              </a:defRPr>
            </a:lvl5pPr>
            <a:lvl6pPr marL="2514600" indent="-228600" eaLnBrk="0" fontAlgn="base" hangingPunct="0">
              <a:spcBef>
                <a:spcPct val="0"/>
              </a:spcBef>
              <a:spcAft>
                <a:spcPct val="0"/>
              </a:spcAft>
              <a:defRPr sz="2400">
                <a:solidFill>
                  <a:schemeClr val="bg1"/>
                </a:solidFill>
                <a:latin typeface="Arial" charset="0"/>
                <a:ea typeface="ＭＳ Ｐゴシック" charset="0"/>
              </a:defRPr>
            </a:lvl6pPr>
            <a:lvl7pPr marL="2971800" indent="-228600" eaLnBrk="0" fontAlgn="base" hangingPunct="0">
              <a:spcBef>
                <a:spcPct val="0"/>
              </a:spcBef>
              <a:spcAft>
                <a:spcPct val="0"/>
              </a:spcAft>
              <a:defRPr sz="2400">
                <a:solidFill>
                  <a:schemeClr val="bg1"/>
                </a:solidFill>
                <a:latin typeface="Arial" charset="0"/>
                <a:ea typeface="ＭＳ Ｐゴシック" charset="0"/>
              </a:defRPr>
            </a:lvl7pPr>
            <a:lvl8pPr marL="3429000" indent="-228600" eaLnBrk="0" fontAlgn="base" hangingPunct="0">
              <a:spcBef>
                <a:spcPct val="0"/>
              </a:spcBef>
              <a:spcAft>
                <a:spcPct val="0"/>
              </a:spcAft>
              <a:defRPr sz="2400">
                <a:solidFill>
                  <a:schemeClr val="bg1"/>
                </a:solidFill>
                <a:latin typeface="Arial" charset="0"/>
                <a:ea typeface="ＭＳ Ｐゴシック" charset="0"/>
              </a:defRPr>
            </a:lvl8pPr>
            <a:lvl9pPr marL="3886200" indent="-228600" eaLnBrk="0" fontAlgn="base" hangingPunct="0">
              <a:spcBef>
                <a:spcPct val="0"/>
              </a:spcBef>
              <a:spcAft>
                <a:spcPct val="0"/>
              </a:spcAft>
              <a:defRPr sz="2400">
                <a:solidFill>
                  <a:schemeClr val="bg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3972590-AAAA-8645-BB0D-2A8097CCBEBA}"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
        <p:nvSpPr>
          <p:cNvPr id="6246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32099"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31</a:t>
            </a:fld>
            <a:endParaRPr lang="en-US"/>
          </a:p>
        </p:txBody>
      </p:sp>
    </p:spTree>
    <p:extLst>
      <p:ext uri="{BB962C8B-B14F-4D97-AF65-F5344CB8AC3E}">
        <p14:creationId xmlns:p14="http://schemas.microsoft.com/office/powerpoint/2010/main" val="25752522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32</a:t>
            </a:fld>
            <a:endParaRPr lang="en-US"/>
          </a:p>
        </p:txBody>
      </p:sp>
    </p:spTree>
    <p:extLst>
      <p:ext uri="{BB962C8B-B14F-4D97-AF65-F5344CB8AC3E}">
        <p14:creationId xmlns:p14="http://schemas.microsoft.com/office/powerpoint/2010/main" val="25613620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33</a:t>
            </a:fld>
            <a:endParaRPr lang="en-US"/>
          </a:p>
        </p:txBody>
      </p:sp>
    </p:spTree>
    <p:extLst>
      <p:ext uri="{BB962C8B-B14F-4D97-AF65-F5344CB8AC3E}">
        <p14:creationId xmlns:p14="http://schemas.microsoft.com/office/powerpoint/2010/main" val="21238478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34</a:t>
            </a:fld>
            <a:endParaRPr lang="en-US"/>
          </a:p>
        </p:txBody>
      </p:sp>
    </p:spTree>
    <p:extLst>
      <p:ext uri="{BB962C8B-B14F-4D97-AF65-F5344CB8AC3E}">
        <p14:creationId xmlns:p14="http://schemas.microsoft.com/office/powerpoint/2010/main" val="22990953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4D04C49-49CA-8F4F-B62C-88EFF564B9F5}"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
        <p:nvSpPr>
          <p:cNvPr id="3379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36867"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36</a:t>
            </a:fld>
            <a:endParaRPr lang="en-US"/>
          </a:p>
        </p:txBody>
      </p:sp>
    </p:spTree>
    <p:extLst>
      <p:ext uri="{BB962C8B-B14F-4D97-AF65-F5344CB8AC3E}">
        <p14:creationId xmlns:p14="http://schemas.microsoft.com/office/powerpoint/2010/main" val="41696539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37</a:t>
            </a:fld>
            <a:endParaRPr lang="en-US"/>
          </a:p>
        </p:txBody>
      </p:sp>
    </p:spTree>
    <p:extLst>
      <p:ext uri="{BB962C8B-B14F-4D97-AF65-F5344CB8AC3E}">
        <p14:creationId xmlns:p14="http://schemas.microsoft.com/office/powerpoint/2010/main" val="279185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38</a:t>
            </a:fld>
            <a:endParaRPr lang="en-US"/>
          </a:p>
        </p:txBody>
      </p:sp>
    </p:spTree>
    <p:extLst>
      <p:ext uri="{BB962C8B-B14F-4D97-AF65-F5344CB8AC3E}">
        <p14:creationId xmlns:p14="http://schemas.microsoft.com/office/powerpoint/2010/main" val="7624060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E3E79A0A-F6E7-264B-A016-CCB4D36E76C6}"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
        <p:nvSpPr>
          <p:cNvPr id="3584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1987"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385AD37-7DA9-2C44-9C51-629D1CE6CE1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
        <p:nvSpPr>
          <p:cNvPr id="3789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4035" name="Rectangle 3"/>
          <p:cNvSpPr>
            <a:spLocks noGrp="1" noChangeArrowheads="1"/>
          </p:cNvSpPr>
          <p:nvPr>
            <p:ph type="body" idx="1"/>
          </p:nvPr>
        </p:nvSpPr>
        <p:spPr>
          <a:noFill/>
        </p:spPr>
        <p:txBody>
          <a:bodyPr/>
          <a:lstStyle/>
          <a:p>
            <a:pPr eaLnBrk="1" hangingPunct="1"/>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979D9-D9B0-2242-9D1E-07DA5B27E514}" type="slidenum">
              <a:rPr lang="en-US" smtClean="0"/>
              <a:t>41</a:t>
            </a:fld>
            <a:endParaRPr lang="en-US"/>
          </a:p>
        </p:txBody>
      </p:sp>
    </p:spTree>
    <p:extLst>
      <p:ext uri="{BB962C8B-B14F-4D97-AF65-F5344CB8AC3E}">
        <p14:creationId xmlns:p14="http://schemas.microsoft.com/office/powerpoint/2010/main" val="11340215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7A8DC83-D05E-7549-AB9D-FCCF1A4B35D4}"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
        <p:nvSpPr>
          <p:cNvPr id="3993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6083"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E979D9-D9B0-2242-9D1E-07DA5B27E5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928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2/12/2026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2/12/2026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2/12/2026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2/12/2026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2/12/2026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overlayTitle.png"/>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1039284" y="1597026"/>
            <a:ext cx="10111317" cy="1679575"/>
          </a:xfrm>
        </p:spPr>
        <p:txBody>
          <a:bodyPr anchor="b" anchorCtr="0"/>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039285" y="3276600"/>
            <a:ext cx="10111316" cy="1752600"/>
          </a:xfrm>
        </p:spPr>
        <p:txBody>
          <a:bodyPr/>
          <a:lstStyle>
            <a:lvl1pPr marL="0" indent="0" algn="ctr">
              <a:lnSpc>
                <a:spcPct val="110000"/>
              </a:lnSpc>
              <a:spcBef>
                <a:spcPts val="600"/>
              </a:spcBef>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18FADF-2311-E04D-A91A-6CDD023FA3D3}" type="datetimeFigureOut">
              <a:rPr lang="en-US" smtClean="0"/>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88DA0-2A36-2540-B1FE-7A74A0795023}" type="slidenum">
              <a:rPr lang="en-US" smtClean="0"/>
              <a:t>‹#›</a:t>
            </a:fld>
            <a:endParaRPr lang="en-US"/>
          </a:p>
        </p:txBody>
      </p:sp>
    </p:spTree>
    <p:extLst>
      <p:ext uri="{BB962C8B-B14F-4D97-AF65-F5344CB8AC3E}">
        <p14:creationId xmlns:p14="http://schemas.microsoft.com/office/powerpoint/2010/main" val="8661545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18FADF-2311-E04D-A91A-6CDD023FA3D3}" type="datetimeFigureOut">
              <a:rPr lang="en-US" smtClean="0"/>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88DA0-2A36-2540-B1FE-7A74A0795023}" type="slidenum">
              <a:rPr lang="en-US" smtClean="0"/>
              <a:t>‹#›</a:t>
            </a:fld>
            <a:endParaRPr lang="en-US"/>
          </a:p>
        </p:txBody>
      </p:sp>
    </p:spTree>
    <p:extLst>
      <p:ext uri="{BB962C8B-B14F-4D97-AF65-F5344CB8AC3E}">
        <p14:creationId xmlns:p14="http://schemas.microsoft.com/office/powerpoint/2010/main" val="130149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Title Slide with Picture">
    <p:spTree>
      <p:nvGrpSpPr>
        <p:cNvPr id="1" name=""/>
        <p:cNvGrpSpPr/>
        <p:nvPr/>
      </p:nvGrpSpPr>
      <p:grpSpPr>
        <a:xfrm>
          <a:off x="0" y="0"/>
          <a:ext cx="0" cy="0"/>
          <a:chOff x="0" y="0"/>
          <a:chExt cx="0" cy="0"/>
        </a:xfrm>
      </p:grpSpPr>
      <p:pic>
        <p:nvPicPr>
          <p:cNvPr id="9" name="Picture 8" descr="overlayText.png"/>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1042416" y="3254189"/>
            <a:ext cx="10107168" cy="1685365"/>
          </a:xfrm>
        </p:spPr>
        <p:txBody>
          <a:bodyPr vert="horz" lIns="91440" tIns="45720" rIns="91440" bIns="45720" rtlCol="0" anchor="b" anchorCtr="0">
            <a:noAutofit/>
          </a:bodyPr>
          <a:lstStyle>
            <a:lvl1pPr algn="ctr" defTabSz="914400" rtl="0" eaLnBrk="1" latinLnBrk="0" hangingPunct="1">
              <a:lnSpc>
                <a:spcPct val="95000"/>
              </a:lnSpc>
              <a:spcBef>
                <a:spcPct val="0"/>
              </a:spcBef>
              <a:buNone/>
              <a:defRPr lang="en-US" sz="5400" b="1" kern="120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US"/>
              <a:t>Click to edit Master title style</a:t>
            </a:r>
            <a:endParaRPr lang="en-US" dirty="0"/>
          </a:p>
        </p:txBody>
      </p:sp>
      <p:sp>
        <p:nvSpPr>
          <p:cNvPr id="3" name="Picture Placeholder 2"/>
          <p:cNvSpPr>
            <a:spLocks noGrp="1"/>
          </p:cNvSpPr>
          <p:nvPr>
            <p:ph type="pic" idx="1"/>
          </p:nvPr>
        </p:nvSpPr>
        <p:spPr>
          <a:xfrm>
            <a:off x="3352800" y="457200"/>
            <a:ext cx="5486400" cy="2743200"/>
          </a:xfrm>
          <a:prstGeom prst="roundRect">
            <a:avLst>
              <a:gd name="adj" fmla="val 10888"/>
            </a:avLst>
          </a:prstGeom>
          <a:solidFill>
            <a:schemeClr val="bg1">
              <a:lumMod val="75000"/>
            </a:schemeClr>
          </a:solidFill>
          <a:effectLst>
            <a:reflection blurRad="6350" stA="20000" endA="300" endPos="38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042416" y="4953000"/>
            <a:ext cx="10107168" cy="914400"/>
          </a:xfrm>
        </p:spPr>
        <p:txBody>
          <a:bodyPr>
            <a:normAutofit/>
          </a:bodyPr>
          <a:lstStyle>
            <a:lvl1pPr marL="0" indent="0" algn="ctr">
              <a:spcBef>
                <a:spcPts val="300"/>
              </a:spcBef>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18FADF-2311-E04D-A91A-6CDD023FA3D3}" type="datetimeFigureOut">
              <a:rPr lang="en-US" smtClean="0"/>
              <a:t>2/12/2026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C88DA0-2A36-2540-B1FE-7A74A0795023}" type="slidenum">
              <a:rPr lang="en-US" smtClean="0"/>
              <a:t>‹#›</a:t>
            </a:fld>
            <a:endParaRPr lang="en-US"/>
          </a:p>
        </p:txBody>
      </p:sp>
    </p:spTree>
    <p:extLst>
      <p:ext uri="{BB962C8B-B14F-4D97-AF65-F5344CB8AC3E}">
        <p14:creationId xmlns:p14="http://schemas.microsoft.com/office/powerpoint/2010/main" val="3303192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overlayBlank.png"/>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1075267" y="1627188"/>
            <a:ext cx="10107168" cy="1682496"/>
          </a:xfrm>
        </p:spPr>
        <p:txBody>
          <a:bodyPr vert="horz" lIns="91440" tIns="45720" rIns="91440" bIns="45720" rtlCol="0" anchor="b" anchorCtr="0">
            <a:noAutofit/>
          </a:bodyPr>
          <a:lstStyle>
            <a:lvl1pPr algn="ctr" defTabSz="914400" rtl="0" eaLnBrk="1" latinLnBrk="0" hangingPunct="1">
              <a:lnSpc>
                <a:spcPct val="95000"/>
              </a:lnSpc>
              <a:spcBef>
                <a:spcPct val="0"/>
              </a:spcBef>
              <a:buNone/>
              <a:defRPr lang="en-US" sz="4400" b="1" kern="1200" dirty="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1075267" y="3309411"/>
            <a:ext cx="10107168" cy="1755648"/>
          </a:xfrm>
        </p:spPr>
        <p:txBody>
          <a:bodyPr vert="horz" lIns="91440" tIns="45720" rIns="91440" bIns="45720" rtlCol="0">
            <a:normAutofit/>
          </a:bodyPr>
          <a:lstStyle>
            <a:lvl1pPr marL="0" indent="0" algn="ctr" defTabSz="914400" rtl="0" eaLnBrk="1" latinLnBrk="0" hangingPunct="1">
              <a:lnSpc>
                <a:spcPct val="110000"/>
              </a:lnSpc>
              <a:spcBef>
                <a:spcPts val="600"/>
              </a:spcBef>
              <a:spcAft>
                <a:spcPts val="0"/>
              </a:spcAft>
              <a:buSzPct val="90000"/>
              <a:buFont typeface="Wingdings" pitchFamily="2" charset="2"/>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18FADF-2311-E04D-A91A-6CDD023FA3D3}" type="datetimeFigureOut">
              <a:rPr lang="en-US" smtClean="0"/>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88DA0-2A36-2540-B1FE-7A74A0795023}" type="slidenum">
              <a:rPr lang="en-US" smtClean="0"/>
              <a:t>‹#›</a:t>
            </a:fld>
            <a:endParaRPr lang="en-US"/>
          </a:p>
        </p:txBody>
      </p:sp>
    </p:spTree>
    <p:extLst>
      <p:ext uri="{BB962C8B-B14F-4D97-AF65-F5344CB8AC3E}">
        <p14:creationId xmlns:p14="http://schemas.microsoft.com/office/powerpoint/2010/main" val="40330433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89051" y="1600200"/>
            <a:ext cx="4706112" cy="4288536"/>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defRPr sz="1800"/>
            </a:lvl6pPr>
            <a:lvl7pPr marL="1603375" indent="-231775">
              <a:defRPr sz="1800"/>
            </a:lvl7pPr>
            <a:lvl8pPr marL="1828800" indent="-231775">
              <a:defRPr sz="1800"/>
            </a:lvl8pPr>
            <a:lvl9pPr marL="2060575" indent="-231775">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0"/>
            <a:ext cx="4706112" cy="4288536"/>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defRPr sz="1800"/>
            </a:lvl6pPr>
            <a:lvl7pPr marL="1603375" indent="-231775">
              <a:defRPr sz="1800"/>
            </a:lvl7pPr>
            <a:lvl8pPr marL="1828800" indent="-231775">
              <a:defRPr sz="1800"/>
            </a:lvl8pPr>
            <a:lvl9pPr marL="2060575" indent="-231775">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B18FADF-2311-E04D-A91A-6CDD023FA3D3}" type="datetimeFigureOut">
              <a:rPr lang="en-US" smtClean="0"/>
              <a:t>2/12/2026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C88DA0-2A36-2540-B1FE-7A74A0795023}" type="slidenum">
              <a:rPr lang="en-US" smtClean="0"/>
              <a:t>‹#›</a:t>
            </a:fld>
            <a:endParaRPr lang="en-US"/>
          </a:p>
        </p:txBody>
      </p:sp>
    </p:spTree>
    <p:extLst>
      <p:ext uri="{BB962C8B-B14F-4D97-AF65-F5344CB8AC3E}">
        <p14:creationId xmlns:p14="http://schemas.microsoft.com/office/powerpoint/2010/main" val="19972318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88288" y="1272989"/>
            <a:ext cx="4706112" cy="879475"/>
          </a:xfrm>
        </p:spPr>
        <p:txBody>
          <a:bodyPr anchor="b" anchorCtr="0">
            <a:noAutofit/>
          </a:bodyPr>
          <a:lstStyle>
            <a:lvl1pPr marL="0" indent="0" algn="ctr">
              <a:spcBef>
                <a:spcPts val="0"/>
              </a:spcBef>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88288" y="2174875"/>
            <a:ext cx="4706112" cy="3716338"/>
          </a:xfrm>
        </p:spPr>
        <p:txBody>
          <a:bodyPr>
            <a:normAutofit/>
          </a:bodyPr>
          <a:lstStyle>
            <a:lvl1pPr marL="231775" indent="-231775">
              <a:defRPr sz="1800"/>
            </a:lvl1pPr>
            <a:lvl2pPr marL="457200" indent="-231775">
              <a:defRPr sz="1800"/>
            </a:lvl2pPr>
            <a:lvl3pPr marL="688975" indent="-231775">
              <a:defRPr sz="1800"/>
            </a:lvl3pPr>
            <a:lvl4pPr marL="914400" indent="-231775">
              <a:defRPr sz="1800"/>
            </a:lvl4pPr>
            <a:lvl5pPr marL="1146175" indent="-231775">
              <a:defRPr sz="1800"/>
            </a:lvl5pPr>
            <a:lvl6pPr marL="1371600" indent="-231775">
              <a:tabLst/>
              <a:defRPr sz="1800"/>
            </a:lvl6pPr>
            <a:lvl7pPr marL="1603375" indent="-231775">
              <a:tabLst/>
              <a:defRPr sz="1800"/>
            </a:lvl7pPr>
            <a:lvl8pPr marL="1828800" indent="-231775">
              <a:tabLst/>
              <a:defRPr sz="1800"/>
            </a:lvl8pPr>
            <a:lvl9pPr marL="2060575" indent="-231775">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7" y="1272989"/>
            <a:ext cx="4706112" cy="879475"/>
          </a:xfrm>
        </p:spPr>
        <p:txBody>
          <a:bodyPr anchor="b" anchorCtr="0">
            <a:noAutofit/>
          </a:bodyPr>
          <a:lstStyle>
            <a:lvl1pPr marL="0" indent="0" algn="ctr">
              <a:spcBef>
                <a:spcPts val="0"/>
              </a:spcBef>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7" y="2174875"/>
            <a:ext cx="4706112" cy="3716338"/>
          </a:xfrm>
        </p:spPr>
        <p:txBody>
          <a:bodyPr>
            <a:noAutofit/>
          </a:bodyPr>
          <a:lstStyle>
            <a:lvl1pPr marL="2317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2pPr>
            <a:lvl3pPr marL="6889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3pPr>
            <a:lvl4pPr marL="9144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4pPr>
            <a:lvl5pPr marL="11461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5pPr>
            <a:lvl6pPr marL="13716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6pPr>
            <a:lvl7pPr marL="1603375"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7pPr>
            <a:lvl8pPr marL="1828800" indent="-231775" algn="l" defTabSz="914400" rtl="0" eaLnBrk="1" latinLnBrk="0" hangingPunct="1">
              <a:buSzPct val="90000"/>
              <a:buFont typeface="Wingdings" pitchFamily="2" charset="2"/>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8pPr>
            <a:lvl9pPr marL="2060575" indent="-231775" algn="l" defTabSz="914400" rtl="0" eaLnBrk="1" latinLnBrk="0" hangingPunct="1">
              <a:buSzPct val="90000"/>
              <a:buFont typeface="Wingdings" pitchFamily="2" charset="2"/>
              <a:defRPr lang="en-US" sz="1800" kern="1200" dirty="0">
                <a:solidFill>
                  <a:schemeClr val="bg1"/>
                </a:solidFill>
                <a:effectLst>
                  <a:outerShdw blurRad="101600" dist="12700" dir="3600000" algn="tl" rotWithShape="0">
                    <a:prstClr val="black">
                      <a:alpha val="30000"/>
                    </a:prstClr>
                  </a:outerShdw>
                </a:effectLst>
                <a:latin typeface="+mn-lt"/>
                <a:ea typeface="+mn-ea"/>
                <a:cs typeface="+mn-cs"/>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18FADF-2311-E04D-A91A-6CDD023FA3D3}" type="datetimeFigureOut">
              <a:rPr lang="en-US" smtClean="0"/>
              <a:t>2/12/2026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C88DA0-2A36-2540-B1FE-7A74A0795023}" type="slidenum">
              <a:rPr lang="en-US" smtClean="0"/>
              <a:t>‹#›</a:t>
            </a:fld>
            <a:endParaRPr lang="en-US"/>
          </a:p>
        </p:txBody>
      </p:sp>
    </p:spTree>
    <p:extLst>
      <p:ext uri="{BB962C8B-B14F-4D97-AF65-F5344CB8AC3E}">
        <p14:creationId xmlns:p14="http://schemas.microsoft.com/office/powerpoint/2010/main" val="41508799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18FADF-2311-E04D-A91A-6CDD023FA3D3}" type="datetimeFigureOut">
              <a:rPr lang="en-US" smtClean="0"/>
              <a:t>2/12/2026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C88DA0-2A36-2540-B1FE-7A74A0795023}" type="slidenum">
              <a:rPr lang="en-US" smtClean="0"/>
              <a:t>‹#›</a:t>
            </a:fld>
            <a:endParaRPr lang="en-US"/>
          </a:p>
        </p:txBody>
      </p:sp>
    </p:spTree>
    <p:extLst>
      <p:ext uri="{BB962C8B-B14F-4D97-AF65-F5344CB8AC3E}">
        <p14:creationId xmlns:p14="http://schemas.microsoft.com/office/powerpoint/2010/main" val="2430957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Blank.png"/>
          <p:cNvPicPr>
            <a:picLocks noChangeAspect="1"/>
          </p:cNvPicPr>
          <p:nvPr/>
        </p:nvPicPr>
        <p:blipFill>
          <a:blip r:embed="rId2"/>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2B18FADF-2311-E04D-A91A-6CDD023FA3D3}" type="datetimeFigureOut">
              <a:rPr lang="en-US" smtClean="0"/>
              <a:t>2/12/2026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C88DA0-2A36-2540-B1FE-7A74A0795023}" type="slidenum">
              <a:rPr lang="en-US" smtClean="0"/>
              <a:t>‹#›</a:t>
            </a:fld>
            <a:endParaRPr lang="en-US"/>
          </a:p>
        </p:txBody>
      </p:sp>
    </p:spTree>
    <p:extLst>
      <p:ext uri="{BB962C8B-B14F-4D97-AF65-F5344CB8AC3E}">
        <p14:creationId xmlns:p14="http://schemas.microsoft.com/office/powerpoint/2010/main" val="919831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Blank.png"/>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1289049" y="838200"/>
            <a:ext cx="4632960" cy="1619250"/>
          </a:xfrm>
        </p:spPr>
        <p:txBody>
          <a:bodyPr vert="horz" lIns="91440" tIns="45720" rIns="91440" bIns="45720" rtlCol="0" anchor="b">
            <a:noAutofit/>
          </a:bodyPr>
          <a:lstStyle>
            <a:lvl1pPr algn="ctr" defTabSz="914400" rtl="0" eaLnBrk="1" latinLnBrk="0" hangingPunct="1">
              <a:lnSpc>
                <a:spcPct val="95000"/>
              </a:lnSpc>
              <a:spcBef>
                <a:spcPct val="0"/>
              </a:spcBef>
              <a:buNone/>
              <a:defRPr lang="en-US" sz="3000" b="1" kern="1200" dirty="0" smtClean="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US"/>
              <a:t>Click to edit Master title style</a:t>
            </a:r>
            <a:endParaRPr lang="en-US" dirty="0"/>
          </a:p>
        </p:txBody>
      </p:sp>
      <p:sp>
        <p:nvSpPr>
          <p:cNvPr id="3" name="Content Placeholder 2"/>
          <p:cNvSpPr>
            <a:spLocks noGrp="1"/>
          </p:cNvSpPr>
          <p:nvPr>
            <p:ph idx="1"/>
          </p:nvPr>
        </p:nvSpPr>
        <p:spPr>
          <a:xfrm>
            <a:off x="6303856" y="838200"/>
            <a:ext cx="4632960" cy="4572000"/>
          </a:xfrm>
        </p:spPr>
        <p:txBody>
          <a:bodyPr>
            <a:normAutofit/>
          </a:bodyPr>
          <a:lstStyle>
            <a:lvl1pPr marL="282575" indent="-282575">
              <a:defRPr sz="2400"/>
            </a:lvl1pPr>
            <a:lvl2pPr marL="573088" indent="-282575">
              <a:defRPr sz="2200"/>
            </a:lvl2pPr>
            <a:lvl3pPr marL="855663" indent="-282575">
              <a:defRPr sz="2000"/>
            </a:lvl3pPr>
            <a:lvl4pPr marL="1146175" indent="-282575">
              <a:defRPr sz="1800"/>
            </a:lvl4pPr>
            <a:lvl5pPr marL="1430338" indent="-282575">
              <a:defRPr sz="1800"/>
            </a:lvl5pPr>
            <a:lvl6pPr marL="1712913" indent="-282575">
              <a:defRPr sz="1800"/>
            </a:lvl6pPr>
            <a:lvl7pPr marL="2003425" indent="-282575">
              <a:defRPr sz="1800"/>
            </a:lvl7pPr>
            <a:lvl8pPr marL="2286000" indent="-282575">
              <a:defRPr sz="1800"/>
            </a:lvl8pPr>
            <a:lvl9pPr marL="2568575" indent="-282575">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89049" y="2474258"/>
            <a:ext cx="4632960" cy="2743200"/>
          </a:xfrm>
        </p:spPr>
        <p:txBody>
          <a:bodyPr vert="horz" lIns="91440" tIns="45720" rIns="91440" bIns="45720" rtlCol="0">
            <a:normAutofit/>
          </a:bodyPr>
          <a:lstStyle>
            <a:lvl1pPr marL="0" indent="0" algn="ctr">
              <a:lnSpc>
                <a:spcPct val="110000"/>
              </a:lnSpc>
              <a:spcBef>
                <a:spcPts val="600"/>
              </a:spcBef>
              <a:buNone/>
              <a:defRPr lang="en-US" sz="1800" kern="120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2B18FADF-2311-E04D-A91A-6CDD023FA3D3}" type="datetimeFigureOut">
              <a:rPr lang="en-US" smtClean="0"/>
              <a:t>2/12/2026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C88DA0-2A36-2540-B1FE-7A74A0795023}" type="slidenum">
              <a:rPr lang="en-US" smtClean="0"/>
              <a:t>‹#›</a:t>
            </a:fld>
            <a:endParaRPr lang="en-US"/>
          </a:p>
        </p:txBody>
      </p:sp>
    </p:spTree>
    <p:extLst>
      <p:ext uri="{BB962C8B-B14F-4D97-AF65-F5344CB8AC3E}">
        <p14:creationId xmlns:p14="http://schemas.microsoft.com/office/powerpoint/2010/main" val="37158045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overlayBlank.png"/>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1289049" y="838200"/>
            <a:ext cx="4632960" cy="1619250"/>
          </a:xfrm>
        </p:spPr>
        <p:txBody>
          <a:bodyPr vert="horz" lIns="91440" tIns="45720" rIns="91440" bIns="45720" rtlCol="0" anchor="b">
            <a:noAutofit/>
          </a:bodyPr>
          <a:lstStyle>
            <a:lvl1pPr algn="ctr" defTabSz="914400" rtl="0" eaLnBrk="1" latinLnBrk="0" hangingPunct="1">
              <a:lnSpc>
                <a:spcPct val="95000"/>
              </a:lnSpc>
              <a:spcBef>
                <a:spcPct val="0"/>
              </a:spcBef>
              <a:buNone/>
              <a:defRPr lang="en-US" sz="3000" b="1" kern="1200" dirty="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US"/>
              <a:t>Click to edit Master title style</a:t>
            </a:r>
            <a:endParaRPr lang="en-US" dirty="0"/>
          </a:p>
        </p:txBody>
      </p:sp>
      <p:sp>
        <p:nvSpPr>
          <p:cNvPr id="3" name="Picture Placeholder 2"/>
          <p:cNvSpPr>
            <a:spLocks noGrp="1"/>
          </p:cNvSpPr>
          <p:nvPr>
            <p:ph type="pic" idx="1"/>
          </p:nvPr>
        </p:nvSpPr>
        <p:spPr>
          <a:xfrm>
            <a:off x="6303856" y="838200"/>
            <a:ext cx="4632960" cy="4572000"/>
          </a:xfrm>
          <a:prstGeom prst="roundRect">
            <a:avLst>
              <a:gd name="adj" fmla="val 10888"/>
            </a:avLst>
          </a:prstGeom>
          <a:solidFill>
            <a:schemeClr val="bg1">
              <a:lumMod val="75000"/>
            </a:schemeClr>
          </a:solidFill>
          <a:effectLst>
            <a:reflection blurRad="6350" stA="20000" endA="300" endPos="25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289049" y="2474258"/>
            <a:ext cx="4632960" cy="2743200"/>
          </a:xfrm>
        </p:spPr>
        <p:txBody>
          <a:bodyPr vert="horz" lIns="91440" tIns="45720" rIns="91440" bIns="45720" rtlCol="0">
            <a:normAutofit/>
          </a:bodyPr>
          <a:lstStyle>
            <a:lvl1pPr marL="0" indent="0" algn="ctr">
              <a:lnSpc>
                <a:spcPct val="110000"/>
              </a:lnSpc>
              <a:spcBef>
                <a:spcPts val="600"/>
              </a:spcBef>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2B18FADF-2311-E04D-A91A-6CDD023FA3D3}" type="datetimeFigureOut">
              <a:rPr lang="en-US" smtClean="0"/>
              <a:t>2/12/2026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C88DA0-2A36-2540-B1FE-7A74A0795023}" type="slidenum">
              <a:rPr lang="en-US" smtClean="0"/>
              <a:t>‹#›</a:t>
            </a:fld>
            <a:endParaRPr lang="en-US"/>
          </a:p>
        </p:txBody>
      </p:sp>
    </p:spTree>
    <p:extLst>
      <p:ext uri="{BB962C8B-B14F-4D97-AF65-F5344CB8AC3E}">
        <p14:creationId xmlns:p14="http://schemas.microsoft.com/office/powerpoint/2010/main" val="4440797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icture with Caption, Alt.">
    <p:spTree>
      <p:nvGrpSpPr>
        <p:cNvPr id="1" name=""/>
        <p:cNvGrpSpPr/>
        <p:nvPr/>
      </p:nvGrpSpPr>
      <p:grpSpPr>
        <a:xfrm>
          <a:off x="0" y="0"/>
          <a:ext cx="0" cy="0"/>
          <a:chOff x="0" y="0"/>
          <a:chExt cx="0" cy="0"/>
        </a:xfrm>
      </p:grpSpPr>
      <p:sp>
        <p:nvSpPr>
          <p:cNvPr id="2" name="Title 1"/>
          <p:cNvSpPr>
            <a:spLocks noGrp="1"/>
          </p:cNvSpPr>
          <p:nvPr>
            <p:ph type="title"/>
          </p:nvPr>
        </p:nvSpPr>
        <p:spPr>
          <a:xfrm>
            <a:off x="1039284" y="89647"/>
            <a:ext cx="10111317"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2B18FADF-2311-E04D-A91A-6CDD023FA3D3}" type="datetimeFigureOut">
              <a:rPr lang="en-US" smtClean="0"/>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88DA0-2A36-2540-B1FE-7A74A0795023}" type="slidenum">
              <a:rPr lang="en-US" smtClean="0"/>
              <a:t>‹#›</a:t>
            </a:fld>
            <a:endParaRPr lang="en-US"/>
          </a:p>
        </p:txBody>
      </p:sp>
      <p:sp>
        <p:nvSpPr>
          <p:cNvPr id="8" name="Text Placeholder 3"/>
          <p:cNvSpPr>
            <a:spLocks noGrp="1"/>
          </p:cNvSpPr>
          <p:nvPr>
            <p:ph type="body" sz="half" idx="2"/>
          </p:nvPr>
        </p:nvSpPr>
        <p:spPr>
          <a:xfrm>
            <a:off x="1039284" y="1371600"/>
            <a:ext cx="10111317" cy="1371600"/>
          </a:xfrm>
        </p:spPr>
        <p:txBody>
          <a:bodyPr vert="horz" lIns="91440" tIns="45720" rIns="91440" bIns="45720" rtlCol="0">
            <a:normAutofit/>
          </a:bodyPr>
          <a:lstStyle>
            <a:lvl1pPr marL="0" indent="0" algn="ctr">
              <a:lnSpc>
                <a:spcPct val="110000"/>
              </a:lnSpc>
              <a:spcBef>
                <a:spcPts val="600"/>
              </a:spcBef>
              <a:buNone/>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spcAft>
                <a:spcPts val="0"/>
              </a:spcAft>
              <a:buSzPct val="90000"/>
              <a:buFont typeface="Wingdings" pitchFamily="2" charset="2"/>
              <a:buNone/>
            </a:pPr>
            <a:r>
              <a:rPr lang="en-US"/>
              <a:t>Click to edit Master text styles</a:t>
            </a:r>
          </a:p>
        </p:txBody>
      </p:sp>
      <p:sp>
        <p:nvSpPr>
          <p:cNvPr id="9" name="Picture Placeholder 2"/>
          <p:cNvSpPr>
            <a:spLocks noGrp="1"/>
          </p:cNvSpPr>
          <p:nvPr>
            <p:ph type="pic" idx="1"/>
          </p:nvPr>
        </p:nvSpPr>
        <p:spPr>
          <a:xfrm>
            <a:off x="3352800" y="2743200"/>
            <a:ext cx="5486400" cy="2819400"/>
          </a:xfrm>
          <a:prstGeom prst="roundRect">
            <a:avLst>
              <a:gd name="adj" fmla="val 10888"/>
            </a:avLst>
          </a:prstGeom>
          <a:solidFill>
            <a:schemeClr val="bg1">
              <a:lumMod val="75000"/>
            </a:schemeClr>
          </a:solidFill>
          <a:effectLst>
            <a:reflection blurRad="6350" stA="20000" endA="300" endPos="38500" dist="50800" dir="5400000" sy="-100000" algn="bl" rotWithShape="0"/>
          </a:effectLst>
        </p:spPr>
        <p:txBody>
          <a:bodyPr>
            <a:normAutofit/>
          </a:bodyPr>
          <a:lstStyle>
            <a:lvl1pPr marL="0" indent="0">
              <a:buNone/>
              <a:defRPr sz="20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Tree>
    <p:extLst>
      <p:ext uri="{BB962C8B-B14F-4D97-AF65-F5344CB8AC3E}">
        <p14:creationId xmlns:p14="http://schemas.microsoft.com/office/powerpoint/2010/main" val="6398206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marL="365760" indent="-365760">
              <a:defRPr/>
            </a:lvl1pPr>
            <a:lvl2pPr marL="731520" indent="-365760">
              <a:defRPr/>
            </a:lvl2pPr>
            <a:lvl3pPr marL="1097280" indent="-365760">
              <a:defRPr/>
            </a:lvl3pPr>
            <a:lvl4pPr marL="1463040" indent="-365760">
              <a:defRPr/>
            </a:lvl4pPr>
            <a:lvl5pPr marL="1828800" indent="-365760">
              <a:defRPr/>
            </a:lvl5pPr>
            <a:lvl6pPr marL="2194560" indent="-365760">
              <a:defRPr/>
            </a:lvl6pPr>
            <a:lvl7pPr marL="2560320" indent="-365760">
              <a:defRPr/>
            </a:lvl7pPr>
            <a:lvl8pPr marL="2926080" indent="-365760">
              <a:defRPr/>
            </a:lvl8pPr>
            <a:lvl9pPr marL="3291840" indent="-36576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18FADF-2311-E04D-A91A-6CDD023FA3D3}" type="datetimeFigureOut">
              <a:rPr lang="en-US" smtClean="0"/>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88DA0-2A36-2540-B1FE-7A74A0795023}" type="slidenum">
              <a:rPr lang="en-US" smtClean="0"/>
              <a:t>‹#›</a:t>
            </a:fld>
            <a:endParaRPr lang="en-US"/>
          </a:p>
        </p:txBody>
      </p:sp>
    </p:spTree>
    <p:extLst>
      <p:ext uri="{BB962C8B-B14F-4D97-AF65-F5344CB8AC3E}">
        <p14:creationId xmlns:p14="http://schemas.microsoft.com/office/powerpoint/2010/main" val="6471500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overlayVertical.png"/>
          <p:cNvPicPr>
            <a:picLocks noChangeAspect="1"/>
          </p:cNvPicPr>
          <p:nvPr/>
        </p:nvPicPr>
        <p:blipFill>
          <a:blip r:embed="rId2"/>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9652000" y="838201"/>
            <a:ext cx="2235200" cy="5053013"/>
          </a:xfrm>
        </p:spPr>
        <p:txBody>
          <a:bodyPr vert="eaVert"/>
          <a:lstStyle>
            <a:lvl1pPr>
              <a:defRPr sz="36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39283" y="838201"/>
            <a:ext cx="8026400" cy="5053013"/>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18FADF-2311-E04D-A91A-6CDD023FA3D3}" type="datetimeFigureOut">
              <a:rPr lang="en-US" smtClean="0"/>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88DA0-2A36-2540-B1FE-7A74A0795023}" type="slidenum">
              <a:rPr lang="en-US" smtClean="0"/>
              <a:t>‹#›</a:t>
            </a:fld>
            <a:endParaRPr lang="en-US"/>
          </a:p>
        </p:txBody>
      </p:sp>
    </p:spTree>
    <p:extLst>
      <p:ext uri="{BB962C8B-B14F-4D97-AF65-F5344CB8AC3E}">
        <p14:creationId xmlns:p14="http://schemas.microsoft.com/office/powerpoint/2010/main" val="331174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image" Target="../media/image6.png"/><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2/12/2026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30964"/>
        </a:solidFill>
        <a:effectLst/>
      </p:bgPr>
    </p:bg>
    <p:spTree>
      <p:nvGrpSpPr>
        <p:cNvPr id="1" name=""/>
        <p:cNvGrpSpPr/>
        <p:nvPr/>
      </p:nvGrpSpPr>
      <p:grpSpPr>
        <a:xfrm>
          <a:off x="0" y="0"/>
          <a:ext cx="0" cy="0"/>
          <a:chOff x="0" y="0"/>
          <a:chExt cx="0" cy="0"/>
        </a:xfrm>
      </p:grpSpPr>
      <p:pic>
        <p:nvPicPr>
          <p:cNvPr id="7" name="Picture 6" descr="overlayText.png"/>
          <p:cNvPicPr>
            <a:picLocks noChangeAspect="1"/>
          </p:cNvPicPr>
          <p:nvPr/>
        </p:nvPicPr>
        <p:blipFill>
          <a:blip r:embed="rId15"/>
          <a:stretch>
            <a:fillRect/>
          </a:stretch>
        </p:blipFill>
        <p:spPr>
          <a:xfrm>
            <a:off x="0" y="0"/>
            <a:ext cx="12192000" cy="6858000"/>
          </a:xfrm>
          <a:prstGeom prst="rect">
            <a:avLst/>
          </a:prstGeom>
        </p:spPr>
      </p:pic>
      <p:sp>
        <p:nvSpPr>
          <p:cNvPr id="2" name="Title Placeholder 1"/>
          <p:cNvSpPr>
            <a:spLocks noGrp="1"/>
          </p:cNvSpPr>
          <p:nvPr>
            <p:ph type="title"/>
          </p:nvPr>
        </p:nvSpPr>
        <p:spPr>
          <a:xfrm>
            <a:off x="1039284" y="89647"/>
            <a:ext cx="10111317"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274234" y="1600201"/>
            <a:ext cx="9643533" cy="42910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15200" y="6172201"/>
            <a:ext cx="4267200" cy="365125"/>
          </a:xfrm>
          <a:prstGeom prst="rect">
            <a:avLst/>
          </a:prstGeom>
        </p:spPr>
        <p:txBody>
          <a:bodyPr vert="horz" lIns="91440" tIns="45720" rIns="91440" bIns="45720" rtlCol="0" anchor="ctr"/>
          <a:lstStyle>
            <a:lvl1pPr algn="r">
              <a:defRPr sz="1000" b="1">
                <a:solidFill>
                  <a:schemeClr val="bg1"/>
                </a:solidFill>
              </a:defRPr>
            </a:lvl1pPr>
          </a:lstStyle>
          <a:p>
            <a:fld id="{2B18FADF-2311-E04D-A91A-6CDD023FA3D3}" type="datetimeFigureOut">
              <a:rPr lang="en-US" smtClean="0"/>
              <a:t>2/12/2026</a:t>
            </a:fld>
            <a:endParaRPr lang="en-US"/>
          </a:p>
        </p:txBody>
      </p:sp>
      <p:sp>
        <p:nvSpPr>
          <p:cNvPr id="5" name="Footer Placeholder 4"/>
          <p:cNvSpPr>
            <a:spLocks noGrp="1"/>
          </p:cNvSpPr>
          <p:nvPr>
            <p:ph type="ftr" sz="quarter" idx="3"/>
          </p:nvPr>
        </p:nvSpPr>
        <p:spPr>
          <a:xfrm>
            <a:off x="609600" y="6172201"/>
            <a:ext cx="4267200" cy="365125"/>
          </a:xfrm>
          <a:prstGeom prst="rect">
            <a:avLst/>
          </a:prstGeom>
        </p:spPr>
        <p:txBody>
          <a:bodyPr vert="horz" lIns="91440" tIns="45720" rIns="91440" bIns="45720" rtlCol="0" anchor="ctr"/>
          <a:lstStyle>
            <a:lvl1pPr algn="l">
              <a:defRPr sz="1000" b="1">
                <a:solidFill>
                  <a:schemeClr val="bg1"/>
                </a:solidFill>
              </a:defRPr>
            </a:lvl1pPr>
          </a:lstStyle>
          <a:p>
            <a:endParaRPr lang="en-US"/>
          </a:p>
        </p:txBody>
      </p:sp>
      <p:sp>
        <p:nvSpPr>
          <p:cNvPr id="6" name="Slide Number Placeholder 5"/>
          <p:cNvSpPr>
            <a:spLocks noGrp="1"/>
          </p:cNvSpPr>
          <p:nvPr>
            <p:ph type="sldNum" sz="quarter" idx="4"/>
          </p:nvPr>
        </p:nvSpPr>
        <p:spPr>
          <a:xfrm>
            <a:off x="5740400" y="6172201"/>
            <a:ext cx="711200" cy="365125"/>
          </a:xfrm>
          <a:prstGeom prst="rect">
            <a:avLst/>
          </a:prstGeom>
        </p:spPr>
        <p:txBody>
          <a:bodyPr vert="horz" lIns="91440" tIns="45720" rIns="91440" bIns="45720" rtlCol="0" anchor="ctr"/>
          <a:lstStyle>
            <a:lvl1pPr algn="ctr">
              <a:defRPr sz="1000" b="1">
                <a:solidFill>
                  <a:schemeClr val="bg1"/>
                </a:solidFill>
              </a:defRPr>
            </a:lvl1pPr>
          </a:lstStyle>
          <a:p>
            <a:fld id="{2CC88DA0-2A36-2540-B1FE-7A74A0795023}" type="slidenum">
              <a:rPr lang="en-US" smtClean="0"/>
              <a:t>‹#›</a:t>
            </a:fld>
            <a:endParaRPr lang="en-US"/>
          </a:p>
        </p:txBody>
      </p:sp>
    </p:spTree>
    <p:extLst>
      <p:ext uri="{BB962C8B-B14F-4D97-AF65-F5344CB8AC3E}">
        <p14:creationId xmlns:p14="http://schemas.microsoft.com/office/powerpoint/2010/main" val="3807600659"/>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Lst>
  <p:txStyles>
    <p:titleStyle>
      <a:lvl1pPr algn="ctr" defTabSz="914400" rtl="0" eaLnBrk="1" latinLnBrk="0" hangingPunct="1">
        <a:lnSpc>
          <a:spcPct val="95000"/>
        </a:lnSpc>
        <a:spcBef>
          <a:spcPct val="0"/>
        </a:spcBef>
        <a:buNone/>
        <a:defRPr sz="4800" b="1" kern="1200">
          <a:solidFill>
            <a:schemeClr val="bg1"/>
          </a:solidFill>
          <a:effectLst>
            <a:outerShdw blurRad="101600" dist="12700" dir="3600000" algn="tl" rotWithShape="0">
              <a:prstClr val="black">
                <a:alpha val="30000"/>
              </a:prstClr>
            </a:outerShdw>
          </a:effectLst>
          <a:latin typeface="+mj-lt"/>
          <a:ea typeface="+mj-ea"/>
          <a:cs typeface="+mj-cs"/>
        </a:defRPr>
      </a:lvl1pPr>
    </p:titleStyle>
    <p:bodyStyle>
      <a:lvl1pPr marL="457200" indent="-457200" algn="l" defTabSz="914400" rtl="0" eaLnBrk="1" latinLnBrk="0" hangingPunct="1">
        <a:spcBef>
          <a:spcPts val="2000"/>
        </a:spcBef>
        <a:spcAft>
          <a:spcPts val="0"/>
        </a:spcAft>
        <a:buSzPct val="90000"/>
        <a:buFont typeface="Wingdings" pitchFamily="2" charset="2"/>
        <a:buChar char=""/>
        <a:defRPr sz="2400" kern="1200">
          <a:solidFill>
            <a:schemeClr val="bg1"/>
          </a:solidFill>
          <a:effectLst>
            <a:outerShdw blurRad="101600" dist="12700" dir="3600000" algn="tl" rotWithShape="0">
              <a:prstClr val="black">
                <a:alpha val="30000"/>
              </a:prstClr>
            </a:outerShdw>
          </a:effectLst>
          <a:latin typeface="+mn-lt"/>
          <a:ea typeface="+mn-ea"/>
          <a:cs typeface="+mn-cs"/>
        </a:defRPr>
      </a:lvl1pPr>
      <a:lvl2pPr marL="914400" indent="-457200" algn="l" defTabSz="914400" rtl="0" eaLnBrk="1" latinLnBrk="0" hangingPunct="1">
        <a:spcBef>
          <a:spcPts val="1000"/>
        </a:spcBef>
        <a:spcAft>
          <a:spcPts val="0"/>
        </a:spcAft>
        <a:buSzPct val="90000"/>
        <a:buFont typeface="Wingdings" pitchFamily="2" charset="2"/>
        <a:buChar char=""/>
        <a:defRPr sz="2200" kern="1200">
          <a:solidFill>
            <a:schemeClr val="bg1"/>
          </a:solidFill>
          <a:effectLst>
            <a:outerShdw blurRad="101600" dist="12700" dir="3600000" algn="tl" rotWithShape="0">
              <a:prstClr val="black">
                <a:alpha val="30000"/>
              </a:prstClr>
            </a:outerShdw>
          </a:effectLst>
          <a:latin typeface="+mn-lt"/>
          <a:ea typeface="+mn-ea"/>
          <a:cs typeface="+mn-cs"/>
        </a:defRPr>
      </a:lvl2pPr>
      <a:lvl3pPr marL="1371600" indent="-457200" algn="l" defTabSz="914400" rtl="0" eaLnBrk="1" latinLnBrk="0" hangingPunct="1">
        <a:spcBef>
          <a:spcPts val="1000"/>
        </a:spcBef>
        <a:spcAft>
          <a:spcPts val="0"/>
        </a:spcAft>
        <a:buSzPct val="90000"/>
        <a:buFont typeface="Wingdings" pitchFamily="2" charset="2"/>
        <a:buChar char=""/>
        <a:defRPr sz="2000" kern="1200">
          <a:solidFill>
            <a:schemeClr val="bg1"/>
          </a:solidFill>
          <a:effectLst>
            <a:outerShdw blurRad="101600" dist="12700" dir="3600000" algn="tl" rotWithShape="0">
              <a:prstClr val="black">
                <a:alpha val="30000"/>
              </a:prstClr>
            </a:outerShdw>
          </a:effectLst>
          <a:latin typeface="+mn-lt"/>
          <a:ea typeface="+mn-ea"/>
          <a:cs typeface="+mn-cs"/>
        </a:defRPr>
      </a:lvl3pPr>
      <a:lvl4pPr marL="1828800" indent="-457200" algn="l" defTabSz="914400" rtl="0" eaLnBrk="1" latinLnBrk="0" hangingPunct="1">
        <a:spcBef>
          <a:spcPts val="1000"/>
        </a:spcBef>
        <a:spcAft>
          <a:spcPts val="0"/>
        </a:spcAft>
        <a:buSzPct val="90000"/>
        <a:buFont typeface="Wingdings" pitchFamily="2" charset="2"/>
        <a:buChar char=""/>
        <a:defRPr sz="1800" kern="1200">
          <a:solidFill>
            <a:schemeClr val="bg1"/>
          </a:solidFill>
          <a:effectLst>
            <a:outerShdw blurRad="101600" dist="12700" dir="3600000" algn="tl" rotWithShape="0">
              <a:prstClr val="black">
                <a:alpha val="30000"/>
              </a:prstClr>
            </a:outerShdw>
          </a:effectLst>
          <a:latin typeface="+mn-lt"/>
          <a:ea typeface="+mn-ea"/>
          <a:cs typeface="+mn-cs"/>
        </a:defRPr>
      </a:lvl4pPr>
      <a:lvl5pPr marL="2286000" indent="-457200" algn="l" defTabSz="914400" rtl="0" eaLnBrk="1" latinLnBrk="0" hangingPunct="1">
        <a:spcBef>
          <a:spcPts val="1000"/>
        </a:spcBef>
        <a:spcAft>
          <a:spcPts val="0"/>
        </a:spcAft>
        <a:buSzPct val="90000"/>
        <a:buFont typeface="Wingdings" pitchFamily="2" charset="2"/>
        <a:buChar char=""/>
        <a:defRPr sz="1800" kern="1200">
          <a:solidFill>
            <a:schemeClr val="bg1"/>
          </a:solidFill>
          <a:effectLst>
            <a:outerShdw blurRad="101600" dist="12700" dir="3600000" algn="tl" rotWithShape="0">
              <a:prstClr val="black">
                <a:alpha val="30000"/>
              </a:prstClr>
            </a:outerShdw>
          </a:effectLst>
          <a:latin typeface="+mn-lt"/>
          <a:ea typeface="+mn-ea"/>
          <a:cs typeface="+mn-cs"/>
        </a:defRPr>
      </a:lvl5pPr>
      <a:lvl6pPr marL="2743200" indent="-457200" algn="l" defTabSz="914400" rtl="0" eaLnBrk="1" latinLnBrk="0" hangingPunct="1">
        <a:spcBef>
          <a:spcPts val="1000"/>
        </a:spcBef>
        <a:buSzPct val="90000"/>
        <a:buFont typeface="Wingdings" pitchFamily="2" charset="2"/>
        <a:buChar char="{"/>
        <a:defRPr lang="en-US" sz="1800" kern="1200" dirty="0" smtClean="0">
          <a:solidFill>
            <a:schemeClr val="bg1"/>
          </a:solidFill>
          <a:effectLst>
            <a:outerShdw blurRad="101600" dist="12700" dir="3600000" algn="tl" rotWithShape="0">
              <a:prstClr val="black">
                <a:alpha val="30000"/>
              </a:prstClr>
            </a:outerShdw>
          </a:effectLst>
          <a:latin typeface="+mn-lt"/>
          <a:ea typeface="+mn-ea"/>
          <a:cs typeface="+mn-cs"/>
        </a:defRPr>
      </a:lvl6pPr>
      <a:lvl7pPr marL="3200400" indent="-457200" algn="l" defTabSz="914400" rtl="0" eaLnBrk="1" latinLnBrk="0" hangingPunct="1">
        <a:spcBef>
          <a:spcPts val="1000"/>
        </a:spcBef>
        <a:buSzPct val="90000"/>
        <a:buFont typeface="Wingdings" pitchFamily="2" charset="2"/>
        <a:buChar char="|"/>
        <a:defRPr lang="en-US" sz="1800" kern="1200" baseline="0" dirty="0" smtClean="0">
          <a:solidFill>
            <a:schemeClr val="bg1"/>
          </a:solidFill>
          <a:effectLst>
            <a:outerShdw blurRad="101600" dist="12700" dir="3600000" algn="tl" rotWithShape="0">
              <a:prstClr val="black">
                <a:alpha val="30000"/>
              </a:prstClr>
            </a:outerShdw>
          </a:effectLst>
          <a:latin typeface="+mn-lt"/>
          <a:ea typeface="+mn-ea"/>
          <a:cs typeface="+mn-cs"/>
        </a:defRPr>
      </a:lvl7pPr>
      <a:lvl8pPr marL="3657600" indent="-457200" algn="l" defTabSz="914400" rtl="0" eaLnBrk="1" latinLnBrk="0" hangingPunct="1">
        <a:spcBef>
          <a:spcPts val="1000"/>
        </a:spcBef>
        <a:buSzPct val="90000"/>
        <a:buFont typeface="Wingdings" pitchFamily="2" charset="2"/>
        <a:buChar char="{"/>
        <a:defRPr lang="en-US" sz="1800" kern="1200" baseline="0" dirty="0" smtClean="0">
          <a:solidFill>
            <a:schemeClr val="bg1"/>
          </a:solidFill>
          <a:effectLst>
            <a:outerShdw blurRad="101600" dist="12700" dir="3600000" algn="tl" rotWithShape="0">
              <a:prstClr val="black">
                <a:alpha val="30000"/>
              </a:prstClr>
            </a:outerShdw>
          </a:effectLst>
          <a:latin typeface="+mn-lt"/>
          <a:ea typeface="+mn-ea"/>
          <a:cs typeface="+mn-cs"/>
        </a:defRPr>
      </a:lvl8pPr>
      <a:lvl9pPr marL="4114800" indent="-457200" algn="l" defTabSz="914400" rtl="0" eaLnBrk="1" latinLnBrk="0" hangingPunct="1">
        <a:spcBef>
          <a:spcPts val="1000"/>
        </a:spcBef>
        <a:buSzPct val="90000"/>
        <a:buFont typeface="Wingdings" pitchFamily="2" charset="2"/>
        <a:buChar char="|"/>
        <a:defRPr lang="en-US" sz="1800" kern="1200" dirty="0">
          <a:solidFill>
            <a:schemeClr val="bg1"/>
          </a:solidFill>
          <a:effectLst>
            <a:outerShdw blurRad="101600" dist="12700" dir="3600000" algn="tl" rotWithShape="0">
              <a:prstClr val="black">
                <a:alpha val="30000"/>
              </a:prst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5.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1.png"/><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0.png"/><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1.png"/><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5.wdp"/><Relationship Id="rId4" Type="http://schemas.openxmlformats.org/officeDocument/2006/relationships/image" Target="../media/image23.png"/><Relationship Id="rId9" Type="http://schemas.openxmlformats.org/officeDocument/2006/relationships/image" Target="../media/image27.png"/></Relationships>
</file>

<file path=ppt/slides/_rels/slide22.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microsoft.com/office/2007/relationships/hdphoto" Target="../media/hdphoto7.wdp"/><Relationship Id="rId5" Type="http://schemas.openxmlformats.org/officeDocument/2006/relationships/image" Target="../media/image29.png"/><Relationship Id="rId4" Type="http://schemas.microsoft.com/office/2007/relationships/hdphoto" Target="../media/hdphoto6.wdp"/></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jpg"/><Relationship Id="rId7"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jpg"/><Relationship Id="rId10" Type="http://schemas.openxmlformats.org/officeDocument/2006/relationships/image" Target="../media/image38.png"/><Relationship Id="rId4" Type="http://schemas.openxmlformats.org/officeDocument/2006/relationships/image" Target="../media/image32.jpg"/><Relationship Id="rId9"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microsoft.com/office/2007/relationships/hdphoto" Target="../media/hdphoto9.wdp"/></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19.xml"/><Relationship Id="rId6" Type="http://schemas.microsoft.com/office/2007/relationships/hdphoto" Target="../media/hdphoto11.wdp"/><Relationship Id="rId5" Type="http://schemas.openxmlformats.org/officeDocument/2006/relationships/image" Target="../media/image44.png"/><Relationship Id="rId4" Type="http://schemas.microsoft.com/office/2007/relationships/hdphoto" Target="../media/hdphoto10.wdp"/></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7" Type="http://schemas.microsoft.com/office/2007/relationships/hdphoto" Target="../media/hdphoto11.wdp"/><Relationship Id="rId2" Type="http://schemas.openxmlformats.org/officeDocument/2006/relationships/notesSlide" Target="../notesSlides/notesSlide29.xml"/><Relationship Id="rId1" Type="http://schemas.openxmlformats.org/officeDocument/2006/relationships/slideLayout" Target="../slideLayouts/slideLayout19.xml"/><Relationship Id="rId6" Type="http://schemas.openxmlformats.org/officeDocument/2006/relationships/image" Target="../media/image44.png"/><Relationship Id="rId5" Type="http://schemas.microsoft.com/office/2007/relationships/hdphoto" Target="../media/hdphoto12.wdp"/><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19.xml"/><Relationship Id="rId5" Type="http://schemas.microsoft.com/office/2007/relationships/hdphoto" Target="../media/hdphoto11.wdp"/><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1.xml"/><Relationship Id="rId1" Type="http://schemas.openxmlformats.org/officeDocument/2006/relationships/slideLayout" Target="../slideLayouts/slideLayout19.xml"/><Relationship Id="rId5" Type="http://schemas.microsoft.com/office/2007/relationships/hdphoto" Target="../media/hdphoto11.wdp"/><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19.xml"/><Relationship Id="rId5" Type="http://schemas.microsoft.com/office/2007/relationships/hdphoto" Target="../media/hdphoto11.wdp"/><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4.xml"/><Relationship Id="rId1" Type="http://schemas.openxmlformats.org/officeDocument/2006/relationships/slideLayout" Target="../slideLayouts/slideLayout19.xml"/><Relationship Id="rId5" Type="http://schemas.microsoft.com/office/2007/relationships/hdphoto" Target="../media/hdphoto11.wdp"/><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5.xml"/><Relationship Id="rId1" Type="http://schemas.openxmlformats.org/officeDocument/2006/relationships/slideLayout" Target="../slideLayouts/slideLayout19.xml"/><Relationship Id="rId6" Type="http://schemas.microsoft.com/office/2007/relationships/hdphoto" Target="../media/hdphoto11.wdp"/><Relationship Id="rId5" Type="http://schemas.openxmlformats.org/officeDocument/2006/relationships/image" Target="../media/image44.png"/><Relationship Id="rId4" Type="http://schemas.microsoft.com/office/2007/relationships/hdphoto" Target="../media/hdphoto13.wdp"/></Relationships>
</file>

<file path=ppt/slides/_rels/slide3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6.xml"/><Relationship Id="rId1" Type="http://schemas.openxmlformats.org/officeDocument/2006/relationships/slideLayout" Target="../slideLayouts/slideLayout19.xml"/><Relationship Id="rId5" Type="http://schemas.microsoft.com/office/2007/relationships/hdphoto" Target="../media/hdphoto11.wdp"/><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7.xml"/><Relationship Id="rId1" Type="http://schemas.openxmlformats.org/officeDocument/2006/relationships/slideLayout" Target="../slideLayouts/slideLayout19.xml"/><Relationship Id="rId5" Type="http://schemas.microsoft.com/office/2007/relationships/hdphoto" Target="../media/hdphoto11.wdp"/><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8.xml"/><Relationship Id="rId1" Type="http://schemas.openxmlformats.org/officeDocument/2006/relationships/slideLayout" Target="../slideLayouts/slideLayout19.xml"/><Relationship Id="rId5" Type="http://schemas.microsoft.com/office/2007/relationships/hdphoto" Target="../media/hdphoto11.wdp"/><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9.xml"/><Relationship Id="rId1" Type="http://schemas.openxmlformats.org/officeDocument/2006/relationships/slideLayout" Target="../slideLayouts/slideLayout19.xml"/><Relationship Id="rId5" Type="http://schemas.microsoft.com/office/2007/relationships/hdphoto" Target="../media/hdphoto11.wdp"/><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0.xml"/><Relationship Id="rId1" Type="http://schemas.openxmlformats.org/officeDocument/2006/relationships/slideLayout" Target="../slideLayouts/slideLayout19.xml"/><Relationship Id="rId5" Type="http://schemas.microsoft.com/office/2007/relationships/hdphoto" Target="../media/hdphoto11.wdp"/><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F17352-DC42-55C5-E234-A4F6F40925A8}"/>
              </a:ext>
            </a:extLst>
          </p:cNvPr>
          <p:cNvPicPr>
            <a:picLocks noChangeAspect="1"/>
          </p:cNvPicPr>
          <p:nvPr/>
        </p:nvPicPr>
        <p:blipFill rotWithShape="1">
          <a:blip r:embed="rId3"/>
          <a:srcRect b="50421"/>
          <a:stretch/>
        </p:blipFill>
        <p:spPr>
          <a:xfrm>
            <a:off x="-5" y="549297"/>
            <a:ext cx="12191993" cy="2487911"/>
          </a:xfrm>
          <a:prstGeom prst="rect">
            <a:avLst/>
          </a:prstGeom>
        </p:spPr>
      </p:pic>
      <p:sp>
        <p:nvSpPr>
          <p:cNvPr id="7" name="TextBox 6">
            <a:extLst>
              <a:ext uri="{FF2B5EF4-FFF2-40B4-BE49-F238E27FC236}">
                <a16:creationId xmlns:a16="http://schemas.microsoft.com/office/drawing/2014/main" id="{4CD4AE34-FD8E-34FF-4C55-542C77F14843}"/>
              </a:ext>
            </a:extLst>
          </p:cNvPr>
          <p:cNvSpPr txBox="1"/>
          <p:nvPr/>
        </p:nvSpPr>
        <p:spPr>
          <a:xfrm>
            <a:off x="-1" y="0"/>
            <a:ext cx="12192000" cy="754053"/>
          </a:xfrm>
          <a:prstGeom prst="rect">
            <a:avLst/>
          </a:prstGeom>
          <a:solidFill>
            <a:schemeClr val="bg1"/>
          </a:solidFill>
        </p:spPr>
        <p:txBody>
          <a:bodyPr wrap="square" rtlCol="0">
            <a:spAutoFit/>
          </a:bodyPr>
          <a:lstStyle/>
          <a:p>
            <a:r>
              <a:rPr lang="es-ES" sz="4300" dirty="0">
                <a:latin typeface="Times New Roman" panose="02020603050405020304" pitchFamily="18" charset="0"/>
                <a:ea typeface="Calibri" panose="020F0502020204030204" pitchFamily="34" charset="0"/>
              </a:rPr>
              <a:t>El día de hoy es mes, día y año.________________.</a:t>
            </a:r>
            <a:endParaRPr lang="en-US" sz="4300" dirty="0"/>
          </a:p>
        </p:txBody>
      </p:sp>
      <p:sp>
        <p:nvSpPr>
          <p:cNvPr id="6" name="TextBox 5">
            <a:extLst>
              <a:ext uri="{FF2B5EF4-FFF2-40B4-BE49-F238E27FC236}">
                <a16:creationId xmlns:a16="http://schemas.microsoft.com/office/drawing/2014/main" id="{D6F5D640-C024-CD25-177F-3EDD0E0052A6}"/>
              </a:ext>
            </a:extLst>
          </p:cNvPr>
          <p:cNvSpPr txBox="1"/>
          <p:nvPr/>
        </p:nvSpPr>
        <p:spPr>
          <a:xfrm>
            <a:off x="-3" y="2953938"/>
            <a:ext cx="12192000" cy="3354765"/>
          </a:xfrm>
          <a:prstGeom prst="rect">
            <a:avLst/>
          </a:prstGeom>
          <a:solidFill>
            <a:schemeClr val="bg1"/>
          </a:solidFill>
        </p:spPr>
        <p:txBody>
          <a:bodyPr wrap="square" rtlCol="0">
            <a:spAutoFit/>
          </a:bodyPr>
          <a:lstStyle/>
          <a:p>
            <a:r>
              <a:rPr lang="es-ES" sz="5300" dirty="0">
                <a:latin typeface="Times New Roman" panose="02020603050405020304" pitchFamily="18" charset="0"/>
                <a:ea typeface="Calibri" panose="020F0502020204030204" pitchFamily="34" charset="0"/>
              </a:rPr>
              <a:t>Hoy vamos a usar diferentes formas del saludo o introducirse usando el pronombre usted (su) o tu. </a:t>
            </a:r>
            <a:r>
              <a:rPr lang="es-ES" sz="5300" dirty="0">
                <a:effectLst/>
                <a:latin typeface="Times New Roman" panose="02020603050405020304" pitchFamily="18" charset="0"/>
                <a:ea typeface="Calibri" panose="020F0502020204030204" pitchFamily="34" charset="0"/>
              </a:rPr>
              <a:t> </a:t>
            </a:r>
          </a:p>
          <a:p>
            <a:r>
              <a:rPr lang="es-ES" sz="5300" dirty="0">
                <a:latin typeface="Times New Roman" panose="02020603050405020304" pitchFamily="18" charset="0"/>
              </a:rPr>
              <a:t>Y aprender a seguir mandatos en la clase.</a:t>
            </a:r>
            <a:endParaRPr lang="en-US" sz="5300" dirty="0"/>
          </a:p>
        </p:txBody>
      </p:sp>
      <p:sp>
        <p:nvSpPr>
          <p:cNvPr id="4" name="TextBox 3">
            <a:extLst>
              <a:ext uri="{FF2B5EF4-FFF2-40B4-BE49-F238E27FC236}">
                <a16:creationId xmlns:a16="http://schemas.microsoft.com/office/drawing/2014/main" id="{11ED72E5-E7C3-BC9D-5FDD-A1BB19AB3E6F}"/>
              </a:ext>
            </a:extLst>
          </p:cNvPr>
          <p:cNvSpPr txBox="1"/>
          <p:nvPr/>
        </p:nvSpPr>
        <p:spPr>
          <a:xfrm>
            <a:off x="-5" y="6235727"/>
            <a:ext cx="12191998" cy="646331"/>
          </a:xfrm>
          <a:prstGeom prst="rect">
            <a:avLst/>
          </a:prstGeom>
          <a:solidFill>
            <a:schemeClr val="bg1"/>
          </a:solidFill>
        </p:spPr>
        <p:txBody>
          <a:bodyPr wrap="square">
            <a:spAutoFit/>
          </a:bodyPr>
          <a:lstStyle/>
          <a:p>
            <a:r>
              <a:rPr lang="en-US" dirty="0"/>
              <a:t>Today, we are going to use different ways to introduce ourselves using the pronounce you either formal or informal in the Spanish language. In addition, we will learn to follow commands in the classroom.</a:t>
            </a:r>
          </a:p>
        </p:txBody>
      </p:sp>
    </p:spTree>
    <p:extLst>
      <p:ext uri="{BB962C8B-B14F-4D97-AF65-F5344CB8AC3E}">
        <p14:creationId xmlns:p14="http://schemas.microsoft.com/office/powerpoint/2010/main" val="4163484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8833" y="1411262"/>
            <a:ext cx="4362818" cy="3579081"/>
          </a:xfrm>
          <a:prstGeom prst="rect">
            <a:avLst/>
          </a:prstGeom>
          <a:ln w="19050">
            <a:solidFill>
              <a:schemeClr val="accent1"/>
            </a:solidFill>
          </a:ln>
        </p:spPr>
      </p:pic>
      <p:sp>
        <p:nvSpPr>
          <p:cNvPr id="2" name="Title 1"/>
          <p:cNvSpPr>
            <a:spLocks noGrp="1"/>
          </p:cNvSpPr>
          <p:nvPr>
            <p:ph type="ctrTitle"/>
          </p:nvPr>
        </p:nvSpPr>
        <p:spPr>
          <a:xfrm>
            <a:off x="3262393" y="0"/>
            <a:ext cx="8012783" cy="1184661"/>
          </a:xfrm>
          <a:solidFill>
            <a:schemeClr val="bg1"/>
          </a:solidFill>
        </p:spPr>
        <p:txBody>
          <a:bodyPr/>
          <a:lstStyle/>
          <a:p>
            <a:pPr algn="ctr"/>
            <a:r>
              <a:rPr lang="en-US" dirty="0">
                <a:latin typeface="Times New Roman" panose="02020603050405020304" pitchFamily="18" charset="0"/>
                <a:cs typeface="Times New Roman" panose="02020603050405020304" pitchFamily="18" charset="0"/>
              </a:rPr>
              <a:t>LOS SALUDOS</a:t>
            </a:r>
          </a:p>
        </p:txBody>
      </p:sp>
      <p:sp>
        <p:nvSpPr>
          <p:cNvPr id="3" name="Subtitle 2"/>
          <p:cNvSpPr>
            <a:spLocks noGrp="1"/>
          </p:cNvSpPr>
          <p:nvPr>
            <p:ph type="subTitle" idx="1"/>
          </p:nvPr>
        </p:nvSpPr>
        <p:spPr>
          <a:xfrm>
            <a:off x="163619" y="1774864"/>
            <a:ext cx="6640666" cy="861420"/>
          </a:xfrm>
        </p:spPr>
        <p:txBody>
          <a:bodyPr>
            <a:noAutofit/>
          </a:bodyPr>
          <a:lstStyle/>
          <a:p>
            <a:r>
              <a:rPr lang="en-US" sz="5000" dirty="0">
                <a:solidFill>
                  <a:schemeClr val="tx1"/>
                </a:solidFill>
                <a:latin typeface="Times New Roman" panose="02020603050405020304" pitchFamily="18" charset="0"/>
                <a:cs typeface="Times New Roman" panose="02020603050405020304" pitchFamily="18" charset="0"/>
              </a:rPr>
              <a:t>¿Cómo </a:t>
            </a:r>
            <a:r>
              <a:rPr lang="en-US" sz="5000" dirty="0">
                <a:solidFill>
                  <a:schemeClr val="tx1"/>
                </a:solidFill>
                <a:highlight>
                  <a:srgbClr val="000000"/>
                </a:highlight>
                <a:latin typeface="Times New Roman" panose="02020603050405020304" pitchFamily="18" charset="0"/>
                <a:cs typeface="Times New Roman" panose="02020603050405020304" pitchFamily="18" charset="0"/>
              </a:rPr>
              <a:t>te</a:t>
            </a:r>
            <a:r>
              <a:rPr lang="en-US" sz="5000" dirty="0">
                <a:solidFill>
                  <a:schemeClr val="tx1"/>
                </a:solidFill>
                <a:latin typeface="Times New Roman" panose="02020603050405020304" pitchFamily="18" charset="0"/>
                <a:cs typeface="Times New Roman" panose="02020603050405020304" pitchFamily="18" charset="0"/>
              </a:rPr>
              <a:t> llamas?</a:t>
            </a:r>
          </a:p>
        </p:txBody>
      </p:sp>
      <p:sp>
        <p:nvSpPr>
          <p:cNvPr id="8" name="TextBox 7"/>
          <p:cNvSpPr txBox="1"/>
          <p:nvPr/>
        </p:nvSpPr>
        <p:spPr>
          <a:xfrm>
            <a:off x="0" y="4536400"/>
            <a:ext cx="7849165" cy="861774"/>
          </a:xfrm>
          <a:prstGeom prst="rect">
            <a:avLst/>
          </a:prstGeom>
          <a:noFill/>
        </p:spPr>
        <p:txBody>
          <a:bodyPr wrap="square" rtlCol="0">
            <a:spAutoFit/>
          </a:bodyPr>
          <a:lstStyle/>
          <a:p>
            <a:r>
              <a:rPr lang="es-ES" sz="5000" dirty="0">
                <a:effectLst/>
                <a:latin typeface="Times New Roman" panose="02020603050405020304" pitchFamily="18" charset="0"/>
                <a:ea typeface="Calibri" panose="020F0502020204030204" pitchFamily="34" charset="0"/>
              </a:rPr>
              <a:t>¿Cuál </a:t>
            </a:r>
            <a:r>
              <a:rPr lang="es-ES" sz="5000" dirty="0">
                <a:effectLst/>
                <a:highlight>
                  <a:srgbClr val="000000"/>
                </a:highlight>
                <a:latin typeface="Times New Roman" panose="02020603050405020304" pitchFamily="18" charset="0"/>
                <a:ea typeface="Calibri" panose="020F0502020204030204" pitchFamily="34" charset="0"/>
              </a:rPr>
              <a:t>es tu </a:t>
            </a:r>
            <a:r>
              <a:rPr lang="es-ES" sz="5000" dirty="0">
                <a:effectLst/>
                <a:latin typeface="Times New Roman" panose="02020603050405020304" pitchFamily="18" charset="0"/>
                <a:ea typeface="Calibri" panose="020F0502020204030204" pitchFamily="34" charset="0"/>
              </a:rPr>
              <a:t>nombre? informal</a:t>
            </a:r>
            <a:endParaRPr lang="en-US" sz="5000" dirty="0"/>
          </a:p>
        </p:txBody>
      </p:sp>
      <p:sp>
        <p:nvSpPr>
          <p:cNvPr id="9" name="TextBox 8"/>
          <p:cNvSpPr txBox="1"/>
          <p:nvPr/>
        </p:nvSpPr>
        <p:spPr>
          <a:xfrm>
            <a:off x="7268784" y="6224768"/>
            <a:ext cx="4970022" cy="707886"/>
          </a:xfrm>
          <a:prstGeom prst="rect">
            <a:avLst/>
          </a:prstGeom>
          <a:noFill/>
        </p:spPr>
        <p:txBody>
          <a:bodyPr wrap="square" rtlCol="0">
            <a:spAutoFit/>
          </a:bodyPr>
          <a:lstStyle/>
          <a:p>
            <a:r>
              <a:rPr lang="en-US" sz="4000" b="1" dirty="0"/>
              <a:t>What’s your name?</a:t>
            </a:r>
          </a:p>
        </p:txBody>
      </p:sp>
      <p:sp>
        <p:nvSpPr>
          <p:cNvPr id="10" name="TextBox 9">
            <a:extLst>
              <a:ext uri="{FF2B5EF4-FFF2-40B4-BE49-F238E27FC236}">
                <a16:creationId xmlns:a16="http://schemas.microsoft.com/office/drawing/2014/main" id="{F764043B-62FB-C3FF-BF0C-EDBEF148E5C1}"/>
              </a:ext>
            </a:extLst>
          </p:cNvPr>
          <p:cNvSpPr txBox="1"/>
          <p:nvPr/>
        </p:nvSpPr>
        <p:spPr>
          <a:xfrm>
            <a:off x="265393" y="753774"/>
            <a:ext cx="2178802" cy="861774"/>
          </a:xfrm>
          <a:prstGeom prst="rect">
            <a:avLst/>
          </a:prstGeom>
          <a:noFill/>
        </p:spPr>
        <p:txBody>
          <a:bodyPr wrap="none" rtlCol="0">
            <a:spAutoFit/>
          </a:bodyPr>
          <a:lstStyle/>
          <a:p>
            <a:r>
              <a:rPr lang="en-US" sz="5000" dirty="0">
                <a:latin typeface="Times New Roman" panose="02020603050405020304" pitchFamily="18" charset="0"/>
                <a:cs typeface="Times New Roman" panose="02020603050405020304" pitchFamily="18" charset="0"/>
              </a:rPr>
              <a:t>HOLA!</a:t>
            </a:r>
          </a:p>
        </p:txBody>
      </p:sp>
      <p:sp>
        <p:nvSpPr>
          <p:cNvPr id="11" name="Subtitle 2">
            <a:extLst>
              <a:ext uri="{FF2B5EF4-FFF2-40B4-BE49-F238E27FC236}">
                <a16:creationId xmlns:a16="http://schemas.microsoft.com/office/drawing/2014/main" id="{3B18C88D-B706-3A1E-286B-F479A70B06A4}"/>
              </a:ext>
            </a:extLst>
          </p:cNvPr>
          <p:cNvSpPr txBox="1">
            <a:spLocks/>
          </p:cNvSpPr>
          <p:nvPr/>
        </p:nvSpPr>
        <p:spPr>
          <a:xfrm>
            <a:off x="80349" y="2946096"/>
            <a:ext cx="7418453" cy="861420"/>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r>
              <a:rPr lang="en-US" sz="4000" dirty="0">
                <a:solidFill>
                  <a:schemeClr val="tx1"/>
                </a:solidFill>
                <a:latin typeface="Times New Roman" panose="02020603050405020304" pitchFamily="18" charset="0"/>
                <a:cs typeface="Times New Roman" panose="02020603050405020304" pitchFamily="18" charset="0"/>
              </a:rPr>
              <a:t>¿Cómo </a:t>
            </a:r>
            <a:r>
              <a:rPr lang="en-US" sz="4000" dirty="0">
                <a:solidFill>
                  <a:schemeClr val="tx1"/>
                </a:solidFill>
                <a:highlight>
                  <a:srgbClr val="000000"/>
                </a:highlight>
                <a:latin typeface="Times New Roman" panose="02020603050405020304" pitchFamily="18" charset="0"/>
                <a:cs typeface="Times New Roman" panose="02020603050405020304" pitchFamily="18" charset="0"/>
              </a:rPr>
              <a:t> se </a:t>
            </a:r>
            <a:r>
              <a:rPr lang="en-US" sz="4000" dirty="0">
                <a:solidFill>
                  <a:schemeClr val="tx1"/>
                </a:solidFill>
                <a:latin typeface="Times New Roman" panose="02020603050405020304" pitchFamily="18" charset="0"/>
                <a:cs typeface="Times New Roman" panose="02020603050405020304" pitchFamily="18" charset="0"/>
              </a:rPr>
              <a:t>llama </a:t>
            </a:r>
            <a:r>
              <a:rPr lang="en-US" sz="4000" dirty="0">
                <a:solidFill>
                  <a:schemeClr val="tx1"/>
                </a:solidFill>
                <a:highlight>
                  <a:srgbClr val="000000"/>
                </a:highlight>
                <a:latin typeface="Times New Roman" panose="02020603050405020304" pitchFamily="18" charset="0"/>
                <a:cs typeface="Times New Roman" panose="02020603050405020304" pitchFamily="18" charset="0"/>
              </a:rPr>
              <a:t>usted</a:t>
            </a:r>
            <a:r>
              <a:rPr lang="en-US" sz="4000" dirty="0">
                <a:solidFill>
                  <a:schemeClr val="tx1"/>
                </a:solidFill>
                <a:latin typeface="Times New Roman" panose="02020603050405020304" pitchFamily="18" charset="0"/>
                <a:cs typeface="Times New Roman" panose="02020603050405020304" pitchFamily="18" charset="0"/>
              </a:rPr>
              <a:t>?</a:t>
            </a:r>
          </a:p>
        </p:txBody>
      </p:sp>
      <p:sp>
        <p:nvSpPr>
          <p:cNvPr id="12" name="TextBox 11">
            <a:extLst>
              <a:ext uri="{FF2B5EF4-FFF2-40B4-BE49-F238E27FC236}">
                <a16:creationId xmlns:a16="http://schemas.microsoft.com/office/drawing/2014/main" id="{BD19E063-54F3-034C-7231-DD59791F46A6}"/>
              </a:ext>
            </a:extLst>
          </p:cNvPr>
          <p:cNvSpPr txBox="1"/>
          <p:nvPr/>
        </p:nvSpPr>
        <p:spPr>
          <a:xfrm>
            <a:off x="80349" y="5573927"/>
            <a:ext cx="7542449" cy="861774"/>
          </a:xfrm>
          <a:prstGeom prst="rect">
            <a:avLst/>
          </a:prstGeom>
          <a:noFill/>
        </p:spPr>
        <p:txBody>
          <a:bodyPr wrap="none" rtlCol="0">
            <a:spAutoFit/>
          </a:bodyPr>
          <a:lstStyle/>
          <a:p>
            <a:r>
              <a:rPr lang="es-ES" sz="5000" dirty="0">
                <a:effectLst/>
                <a:latin typeface="Times New Roman" panose="02020603050405020304" pitchFamily="18" charset="0"/>
                <a:ea typeface="Calibri" panose="020F0502020204030204" pitchFamily="34" charset="0"/>
              </a:rPr>
              <a:t>¿Cuál </a:t>
            </a:r>
            <a:r>
              <a:rPr lang="es-ES" sz="5000" dirty="0">
                <a:effectLst/>
                <a:highlight>
                  <a:srgbClr val="000000"/>
                </a:highlight>
                <a:latin typeface="Times New Roman" panose="02020603050405020304" pitchFamily="18" charset="0"/>
                <a:ea typeface="Calibri" panose="020F0502020204030204" pitchFamily="34" charset="0"/>
              </a:rPr>
              <a:t>es su </a:t>
            </a:r>
            <a:r>
              <a:rPr lang="es-ES" sz="5000" dirty="0">
                <a:effectLst/>
                <a:latin typeface="Times New Roman" panose="02020603050405020304" pitchFamily="18" charset="0"/>
                <a:ea typeface="Calibri" panose="020F0502020204030204" pitchFamily="34" charset="0"/>
              </a:rPr>
              <a:t>nombre? formal </a:t>
            </a:r>
            <a:endParaRPr lang="en-US" sz="5000" dirty="0"/>
          </a:p>
        </p:txBody>
      </p:sp>
    </p:spTree>
    <p:extLst>
      <p:ext uri="{BB962C8B-B14F-4D97-AF65-F5344CB8AC3E}">
        <p14:creationId xmlns:p14="http://schemas.microsoft.com/office/powerpoint/2010/main" val="22945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84938" y="1099028"/>
            <a:ext cx="5387952" cy="4828548"/>
          </a:xfrm>
          <a:ln>
            <a:solidFill>
              <a:schemeClr val="accent1"/>
            </a:solidFill>
          </a:ln>
        </p:spPr>
      </p:pic>
      <p:sp>
        <p:nvSpPr>
          <p:cNvPr id="5" name="Oval Callout 4"/>
          <p:cNvSpPr/>
          <p:nvPr/>
        </p:nvSpPr>
        <p:spPr>
          <a:xfrm rot="21371052" flipH="1">
            <a:off x="1571860" y="1376518"/>
            <a:ext cx="4885325" cy="3181556"/>
          </a:xfrm>
          <a:prstGeom prst="wedgeEllipseCallout">
            <a:avLst>
              <a:gd name="adj1" fmla="val -80815"/>
              <a:gd name="adj2" fmla="val -15171"/>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471410" y="1677690"/>
            <a:ext cx="4914606" cy="2064362"/>
          </a:xfrm>
        </p:spPr>
        <p:txBody>
          <a:bodyPr/>
          <a:lstStyle/>
          <a:p>
            <a:pPr algn="ctr"/>
            <a:r>
              <a:rPr lang="en-US" sz="4000" dirty="0">
                <a:solidFill>
                  <a:schemeClr val="bg1"/>
                </a:solidFill>
                <a:latin typeface="Times New Roman" panose="02020603050405020304" pitchFamily="18" charset="0"/>
                <a:cs typeface="Times New Roman" panose="02020603050405020304" pitchFamily="18" charset="0"/>
              </a:rPr>
              <a:t>Hola, Me llamo </a:t>
            </a:r>
            <a:br>
              <a:rPr lang="en-US" sz="4000" dirty="0">
                <a:solidFill>
                  <a:schemeClr val="bg1"/>
                </a:solidFill>
                <a:latin typeface="Times New Roman" panose="02020603050405020304" pitchFamily="18" charset="0"/>
                <a:cs typeface="Times New Roman" panose="02020603050405020304" pitchFamily="18" charset="0"/>
              </a:rPr>
            </a:br>
            <a:r>
              <a:rPr lang="en-US" sz="4000" dirty="0">
                <a:solidFill>
                  <a:schemeClr val="bg1"/>
                </a:solidFill>
                <a:latin typeface="Times New Roman" panose="02020603050405020304" pitchFamily="18" charset="0"/>
                <a:cs typeface="Times New Roman" panose="02020603050405020304" pitchFamily="18" charset="0"/>
              </a:rPr>
              <a:t>David.  </a:t>
            </a:r>
            <a:br>
              <a:rPr lang="en-US" sz="4000" dirty="0">
                <a:solidFill>
                  <a:schemeClr val="bg1"/>
                </a:solidFill>
                <a:latin typeface="Times New Roman" panose="02020603050405020304" pitchFamily="18" charset="0"/>
                <a:cs typeface="Times New Roman" panose="02020603050405020304" pitchFamily="18" charset="0"/>
              </a:rPr>
            </a:br>
            <a:r>
              <a:rPr lang="en-US" sz="4000" dirty="0">
                <a:solidFill>
                  <a:schemeClr val="bg1"/>
                </a:solidFill>
                <a:latin typeface="Times New Roman" panose="02020603050405020304" pitchFamily="18" charset="0"/>
                <a:cs typeface="Times New Roman" panose="02020603050405020304" pitchFamily="18" charset="0"/>
              </a:rPr>
              <a:t>Y tú ¿Cómo te llamas?</a:t>
            </a:r>
          </a:p>
        </p:txBody>
      </p:sp>
      <p:sp>
        <p:nvSpPr>
          <p:cNvPr id="6" name="TextBox 5">
            <a:extLst>
              <a:ext uri="{FF2B5EF4-FFF2-40B4-BE49-F238E27FC236}">
                <a16:creationId xmlns:a16="http://schemas.microsoft.com/office/drawing/2014/main" id="{56FC7755-34E1-F038-AFCC-6195F20F5E7B}"/>
              </a:ext>
            </a:extLst>
          </p:cNvPr>
          <p:cNvSpPr txBox="1"/>
          <p:nvPr/>
        </p:nvSpPr>
        <p:spPr>
          <a:xfrm>
            <a:off x="0" y="-17096"/>
            <a:ext cx="8557151" cy="861774"/>
          </a:xfrm>
          <a:prstGeom prst="rect">
            <a:avLst/>
          </a:prstGeom>
          <a:solidFill>
            <a:schemeClr val="bg1"/>
          </a:solidFill>
        </p:spPr>
        <p:txBody>
          <a:bodyPr wrap="none" rtlCol="0">
            <a:spAutoFit/>
          </a:bodyPr>
          <a:lstStyle/>
          <a:p>
            <a:r>
              <a:rPr lang="es-ES" sz="5000" dirty="0">
                <a:effectLst/>
                <a:latin typeface="Times New Roman" panose="02020603050405020304" pitchFamily="18" charset="0"/>
                <a:ea typeface="Calibri" panose="020F0502020204030204" pitchFamily="34" charset="0"/>
              </a:rPr>
              <a:t>Usando el pronombre usted y tú.</a:t>
            </a:r>
            <a:endParaRPr lang="en-US" sz="5000" dirty="0"/>
          </a:p>
        </p:txBody>
      </p:sp>
      <p:sp>
        <p:nvSpPr>
          <p:cNvPr id="8" name="TextBox 7">
            <a:extLst>
              <a:ext uri="{FF2B5EF4-FFF2-40B4-BE49-F238E27FC236}">
                <a16:creationId xmlns:a16="http://schemas.microsoft.com/office/drawing/2014/main" id="{A032D3F0-802A-1B32-70D2-F0EC96F5D51E}"/>
              </a:ext>
            </a:extLst>
          </p:cNvPr>
          <p:cNvSpPr txBox="1"/>
          <p:nvPr/>
        </p:nvSpPr>
        <p:spPr>
          <a:xfrm>
            <a:off x="97060" y="4971454"/>
            <a:ext cx="9829935" cy="1938992"/>
          </a:xfrm>
          <a:prstGeom prst="rect">
            <a:avLst/>
          </a:prstGeom>
          <a:noFill/>
        </p:spPr>
        <p:txBody>
          <a:bodyPr wrap="none" rtlCol="0">
            <a:spAutoFit/>
          </a:bodyPr>
          <a:lstStyle/>
          <a:p>
            <a:r>
              <a:rPr lang="es-ES" sz="4000" dirty="0">
                <a:effectLst/>
                <a:latin typeface="Times New Roman" panose="02020603050405020304" pitchFamily="18" charset="0"/>
                <a:ea typeface="Calibri" panose="020F0502020204030204" pitchFamily="34" charset="0"/>
              </a:rPr>
              <a:t>     ¿Cómo se llama usted?</a:t>
            </a:r>
          </a:p>
          <a:p>
            <a:endParaRPr lang="es-ES" sz="4000" dirty="0">
              <a:effectLst/>
              <a:latin typeface="Times New Roman" panose="02020603050405020304" pitchFamily="18" charset="0"/>
              <a:ea typeface="Calibri" panose="020F0502020204030204" pitchFamily="34" charset="0"/>
            </a:endParaRPr>
          </a:p>
          <a:p>
            <a:r>
              <a:rPr lang="es-ES" sz="4000" dirty="0">
                <a:latin typeface="Times New Roman" panose="02020603050405020304" pitchFamily="18" charset="0"/>
                <a:ea typeface="Calibri" panose="020F0502020204030204" pitchFamily="34" charset="0"/>
              </a:rPr>
              <a:t>¿Esta es le forma cuando habla con un adulto?</a:t>
            </a:r>
            <a:r>
              <a:rPr lang="es-ES" sz="4000" dirty="0">
                <a:effectLst/>
                <a:latin typeface="Times New Roman" panose="02020603050405020304" pitchFamily="18" charset="0"/>
                <a:ea typeface="Calibri" panose="020F0502020204030204" pitchFamily="34" charset="0"/>
              </a:rPr>
              <a:t> </a:t>
            </a:r>
            <a:endParaRPr lang="en-US" sz="4000" dirty="0"/>
          </a:p>
        </p:txBody>
      </p:sp>
      <p:sp>
        <p:nvSpPr>
          <p:cNvPr id="12" name="Arrow: Up-Down 11">
            <a:extLst>
              <a:ext uri="{FF2B5EF4-FFF2-40B4-BE49-F238E27FC236}">
                <a16:creationId xmlns:a16="http://schemas.microsoft.com/office/drawing/2014/main" id="{D55E96BF-2A8F-8AED-70B3-2A6C8F55C190}"/>
              </a:ext>
            </a:extLst>
          </p:cNvPr>
          <p:cNvSpPr/>
          <p:nvPr/>
        </p:nvSpPr>
        <p:spPr>
          <a:xfrm>
            <a:off x="2444218" y="5512558"/>
            <a:ext cx="279612" cy="826579"/>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6EDB044-1264-3082-4C36-AF280BBEF00C}"/>
              </a:ext>
            </a:extLst>
          </p:cNvPr>
          <p:cNvSpPr txBox="1"/>
          <p:nvPr/>
        </p:nvSpPr>
        <p:spPr>
          <a:xfrm>
            <a:off x="286327" y="2431678"/>
            <a:ext cx="1265382" cy="1477328"/>
          </a:xfrm>
          <a:prstGeom prst="rect">
            <a:avLst/>
          </a:prstGeom>
          <a:noFill/>
        </p:spPr>
        <p:txBody>
          <a:bodyPr wrap="square" rtlCol="0">
            <a:spAutoFit/>
          </a:bodyPr>
          <a:lstStyle/>
          <a:p>
            <a:r>
              <a:rPr lang="en-US" dirty="0">
                <a:solidFill>
                  <a:srgbClr val="FFFF00"/>
                </a:solidFill>
                <a:latin typeface="Times New Roman" panose="02020603050405020304" pitchFamily="18" charset="0"/>
                <a:cs typeface="Times New Roman" panose="02020603050405020304" pitchFamily="18" charset="0"/>
              </a:rPr>
              <a:t>Hi, my name is David. What is your name?</a:t>
            </a:r>
          </a:p>
        </p:txBody>
      </p:sp>
      <p:sp>
        <p:nvSpPr>
          <p:cNvPr id="7" name="TextBox 6">
            <a:extLst>
              <a:ext uri="{FF2B5EF4-FFF2-40B4-BE49-F238E27FC236}">
                <a16:creationId xmlns:a16="http://schemas.microsoft.com/office/drawing/2014/main" id="{D91BF7E0-1D91-52DB-B0B3-FBAEB037C720}"/>
              </a:ext>
            </a:extLst>
          </p:cNvPr>
          <p:cNvSpPr txBox="1"/>
          <p:nvPr/>
        </p:nvSpPr>
        <p:spPr>
          <a:xfrm>
            <a:off x="34005" y="866478"/>
            <a:ext cx="2553776" cy="369332"/>
          </a:xfrm>
          <a:prstGeom prst="rect">
            <a:avLst/>
          </a:prstGeom>
          <a:noFill/>
        </p:spPr>
        <p:txBody>
          <a:bodyPr wrap="square" rtlCol="0">
            <a:spAutoFit/>
          </a:bodyPr>
          <a:lstStyle/>
          <a:p>
            <a:r>
              <a:rPr lang="en-US" dirty="0">
                <a:solidFill>
                  <a:srgbClr val="FFFF00"/>
                </a:solidFill>
                <a:latin typeface="Times New Roman" panose="02020603050405020304" pitchFamily="18" charset="0"/>
                <a:cs typeface="Times New Roman" panose="02020603050405020304" pitchFamily="18" charset="0"/>
              </a:rPr>
              <a:t>Using the pronounce you.</a:t>
            </a:r>
          </a:p>
        </p:txBody>
      </p:sp>
    </p:spTree>
    <p:extLst>
      <p:ext uri="{BB962C8B-B14F-4D97-AF65-F5344CB8AC3E}">
        <p14:creationId xmlns:p14="http://schemas.microsoft.com/office/powerpoint/2010/main" val="403358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919199"/>
            <a:ext cx="5814595" cy="5375777"/>
          </a:xfrm>
          <a:ln>
            <a:solidFill>
              <a:schemeClr val="accent1"/>
            </a:solidFill>
          </a:ln>
        </p:spPr>
      </p:pic>
      <p:sp>
        <p:nvSpPr>
          <p:cNvPr id="5" name="Oval Callout 4"/>
          <p:cNvSpPr/>
          <p:nvPr/>
        </p:nvSpPr>
        <p:spPr>
          <a:xfrm>
            <a:off x="6400798" y="1921164"/>
            <a:ext cx="4248729" cy="2963656"/>
          </a:xfrm>
          <a:prstGeom prst="wedgeEllipseCallout">
            <a:avLst>
              <a:gd name="adj1" fmla="val -104589"/>
              <a:gd name="adj2" fmla="val -15492"/>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09848" y="2378059"/>
            <a:ext cx="2901349" cy="2101882"/>
          </a:xfrm>
        </p:spPr>
        <p:txBody>
          <a:bodyPr/>
          <a:lstStyle/>
          <a:p>
            <a:pPr algn="ctr"/>
            <a:r>
              <a:rPr lang="en-US" sz="4000" dirty="0">
                <a:solidFill>
                  <a:schemeClr val="bg1"/>
                </a:solidFill>
                <a:latin typeface="Times New Roman" panose="02020603050405020304" pitchFamily="18" charset="0"/>
                <a:cs typeface="Times New Roman" panose="02020603050405020304" pitchFamily="18" charset="0"/>
              </a:rPr>
              <a:t>Encantada.</a:t>
            </a:r>
            <a:br>
              <a:rPr lang="en-US" sz="4000" dirty="0">
                <a:solidFill>
                  <a:schemeClr val="bg1"/>
                </a:solidFill>
                <a:latin typeface="Times New Roman" panose="02020603050405020304" pitchFamily="18" charset="0"/>
                <a:cs typeface="Times New Roman" panose="02020603050405020304" pitchFamily="18" charset="0"/>
              </a:rPr>
            </a:br>
            <a:r>
              <a:rPr lang="en-US" sz="4000" dirty="0">
                <a:solidFill>
                  <a:schemeClr val="bg1"/>
                </a:solidFill>
                <a:latin typeface="Times New Roman" panose="02020603050405020304" pitchFamily="18" charset="0"/>
                <a:cs typeface="Times New Roman" panose="02020603050405020304" pitchFamily="18" charset="0"/>
              </a:rPr>
              <a:t>Yo me llamo </a:t>
            </a:r>
            <a:br>
              <a:rPr lang="en-US" sz="4000" dirty="0">
                <a:solidFill>
                  <a:schemeClr val="bg1"/>
                </a:solidFill>
                <a:latin typeface="Times New Roman" panose="02020603050405020304" pitchFamily="18" charset="0"/>
                <a:cs typeface="Times New Roman" panose="02020603050405020304" pitchFamily="18" charset="0"/>
              </a:rPr>
            </a:br>
            <a:r>
              <a:rPr lang="en-US" sz="4000" dirty="0">
                <a:solidFill>
                  <a:schemeClr val="bg1"/>
                </a:solidFill>
                <a:latin typeface="Times New Roman" panose="02020603050405020304" pitchFamily="18" charset="0"/>
                <a:cs typeface="Times New Roman" panose="02020603050405020304" pitchFamily="18" charset="0"/>
              </a:rPr>
              <a:t>Amalia.</a:t>
            </a:r>
            <a:br>
              <a:rPr lang="en-US" sz="4000" dirty="0">
                <a:solidFill>
                  <a:schemeClr val="bg1"/>
                </a:solidFill>
                <a:latin typeface="Times New Roman" panose="02020603050405020304" pitchFamily="18" charset="0"/>
                <a:cs typeface="Times New Roman" panose="02020603050405020304" pitchFamily="18" charset="0"/>
              </a:rPr>
            </a:br>
            <a:endParaRPr lang="en-US" sz="4000" dirty="0">
              <a:solidFill>
                <a:schemeClr val="bg1"/>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3F17EB91-23E0-0F3F-4337-266074241F34}"/>
              </a:ext>
            </a:extLst>
          </p:cNvPr>
          <p:cNvSpPr txBox="1"/>
          <p:nvPr/>
        </p:nvSpPr>
        <p:spPr>
          <a:xfrm>
            <a:off x="5282152" y="0"/>
            <a:ext cx="6909848" cy="907941"/>
          </a:xfrm>
          <a:prstGeom prst="rect">
            <a:avLst/>
          </a:prstGeom>
          <a:solidFill>
            <a:schemeClr val="bg1"/>
          </a:solidFill>
        </p:spPr>
        <p:txBody>
          <a:bodyPr wrap="square" rtlCol="0">
            <a:spAutoFit/>
          </a:bodyPr>
          <a:lstStyle/>
          <a:p>
            <a:pPr algn="ctr"/>
            <a:r>
              <a:rPr lang="es-ES" sz="5300" dirty="0">
                <a:latin typeface="Times New Roman" panose="02020603050405020304" pitchFamily="18" charset="0"/>
                <a:ea typeface="Calibri" panose="020F0502020204030204" pitchFamily="34" charset="0"/>
              </a:rPr>
              <a:t>Respondiendo el saludo.</a:t>
            </a:r>
            <a:endParaRPr lang="en-US" sz="5300" dirty="0"/>
          </a:p>
        </p:txBody>
      </p:sp>
      <p:sp>
        <p:nvSpPr>
          <p:cNvPr id="6" name="TextBox 5">
            <a:extLst>
              <a:ext uri="{FF2B5EF4-FFF2-40B4-BE49-F238E27FC236}">
                <a16:creationId xmlns:a16="http://schemas.microsoft.com/office/drawing/2014/main" id="{A63FEC7E-842A-234F-E09F-152CE7792A29}"/>
              </a:ext>
            </a:extLst>
          </p:cNvPr>
          <p:cNvSpPr txBox="1"/>
          <p:nvPr/>
        </p:nvSpPr>
        <p:spPr>
          <a:xfrm>
            <a:off x="0" y="6338910"/>
            <a:ext cx="6400798" cy="553998"/>
          </a:xfrm>
          <a:prstGeom prst="rect">
            <a:avLst/>
          </a:prstGeom>
          <a:noFill/>
        </p:spPr>
        <p:txBody>
          <a:bodyPr wrap="square" rtlCol="0">
            <a:spAutoFit/>
          </a:bodyPr>
          <a:lstStyle/>
          <a:p>
            <a:r>
              <a:rPr lang="en-US" sz="3000" dirty="0">
                <a:latin typeface="Times New Roman" panose="02020603050405020304" pitchFamily="18" charset="0"/>
                <a:cs typeface="Times New Roman" panose="02020603050405020304" pitchFamily="18" charset="0"/>
              </a:rPr>
              <a:t>Nice to meet you, my name is Amelia.</a:t>
            </a:r>
          </a:p>
        </p:txBody>
      </p:sp>
      <p:sp>
        <p:nvSpPr>
          <p:cNvPr id="7" name="TextBox 6">
            <a:extLst>
              <a:ext uri="{FF2B5EF4-FFF2-40B4-BE49-F238E27FC236}">
                <a16:creationId xmlns:a16="http://schemas.microsoft.com/office/drawing/2014/main" id="{F6A4B692-5A47-A74F-26AD-2B7828C18A9D}"/>
              </a:ext>
            </a:extLst>
          </p:cNvPr>
          <p:cNvSpPr txBox="1"/>
          <p:nvPr/>
        </p:nvSpPr>
        <p:spPr>
          <a:xfrm>
            <a:off x="7056582" y="888465"/>
            <a:ext cx="3796145" cy="369332"/>
          </a:xfrm>
          <a:prstGeom prst="rect">
            <a:avLst/>
          </a:prstGeom>
          <a:noFill/>
        </p:spPr>
        <p:txBody>
          <a:bodyPr wrap="square" rtlCol="0">
            <a:spAutoFit/>
          </a:bodyPr>
          <a:lstStyle/>
          <a:p>
            <a:r>
              <a:rPr lang="en-US" dirty="0">
                <a:solidFill>
                  <a:srgbClr val="FFFF00"/>
                </a:solidFill>
                <a:latin typeface="Times New Roman" panose="02020603050405020304" pitchFamily="18" charset="0"/>
                <a:cs typeface="Times New Roman" panose="02020603050405020304" pitchFamily="18" charset="0"/>
              </a:rPr>
              <a:t>Answering greetings in Spanish.</a:t>
            </a:r>
          </a:p>
        </p:txBody>
      </p:sp>
    </p:spTree>
    <p:extLst>
      <p:ext uri="{BB962C8B-B14F-4D97-AF65-F5344CB8AC3E}">
        <p14:creationId xmlns:p14="http://schemas.microsoft.com/office/powerpoint/2010/main" val="557024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6" descr="Son good but head cut off.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10800000">
            <a:off x="2946065" y="1124910"/>
            <a:ext cx="7202136"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Oval Callout 4">
            <a:extLst>
              <a:ext uri="{FF2B5EF4-FFF2-40B4-BE49-F238E27FC236}">
                <a16:creationId xmlns:a16="http://schemas.microsoft.com/office/drawing/2014/main" id="{03854409-EC97-908E-D6EF-134DA8B5BA1F}"/>
              </a:ext>
            </a:extLst>
          </p:cNvPr>
          <p:cNvSpPr/>
          <p:nvPr/>
        </p:nvSpPr>
        <p:spPr>
          <a:xfrm>
            <a:off x="6096000" y="2933920"/>
            <a:ext cx="3416710" cy="1166132"/>
          </a:xfrm>
          <a:prstGeom prst="wedgeEllipseCallout">
            <a:avLst>
              <a:gd name="adj1" fmla="val 22787"/>
              <a:gd name="adj2" fmla="val -112161"/>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s-ES" sz="2500" dirty="0">
                <a:solidFill>
                  <a:prstClr val="black"/>
                </a:solidFill>
                <a:latin typeface="Times New Roman" panose="02020603050405020304" pitchFamily="18" charset="0"/>
              </a:rPr>
              <a:t>Esteban: Igualmente</a:t>
            </a:r>
            <a:r>
              <a:rPr kumimoji="0" lang="es-ES" sz="25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a:t>
            </a:r>
            <a:endParaRPr kumimoji="0" lang="en-US" sz="25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2" name="TextBox 1">
            <a:extLst>
              <a:ext uri="{FF2B5EF4-FFF2-40B4-BE49-F238E27FC236}">
                <a16:creationId xmlns:a16="http://schemas.microsoft.com/office/drawing/2014/main" id="{D242ED32-8FC5-370F-8BF1-4E8A50E3186C}"/>
              </a:ext>
            </a:extLst>
          </p:cNvPr>
          <p:cNvSpPr txBox="1"/>
          <p:nvPr/>
        </p:nvSpPr>
        <p:spPr>
          <a:xfrm>
            <a:off x="0" y="-2387"/>
            <a:ext cx="12192000" cy="907941"/>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53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Presentando.  </a:t>
            </a:r>
            <a:endParaRPr kumimoji="0" lang="en-US" sz="53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Oval Callout 4">
            <a:extLst>
              <a:ext uri="{FF2B5EF4-FFF2-40B4-BE49-F238E27FC236}">
                <a16:creationId xmlns:a16="http://schemas.microsoft.com/office/drawing/2014/main" id="{B9AC7FF6-D702-AF82-9FFD-C8526BE44251}"/>
              </a:ext>
            </a:extLst>
          </p:cNvPr>
          <p:cNvSpPr/>
          <p:nvPr/>
        </p:nvSpPr>
        <p:spPr>
          <a:xfrm>
            <a:off x="0" y="3666078"/>
            <a:ext cx="6166913" cy="684697"/>
          </a:xfrm>
          <a:prstGeom prst="wedgeEllipseCallout">
            <a:avLst>
              <a:gd name="adj1" fmla="val 34114"/>
              <a:gd name="adj2" fmla="val -250478"/>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s-ES" sz="2500" dirty="0">
                <a:solidFill>
                  <a:prstClr val="black"/>
                </a:solidFill>
                <a:latin typeface="Times New Roman" panose="02020603050405020304" pitchFamily="18" charset="0"/>
              </a:rPr>
              <a:t>Diana: Te presento a Esteban.</a:t>
            </a:r>
            <a:r>
              <a:rPr kumimoji="0" lang="es-ES" sz="25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a:t>
            </a:r>
            <a:endParaRPr kumimoji="0" lang="en-US" sz="25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9" name="Oval Callout 4">
            <a:extLst>
              <a:ext uri="{FF2B5EF4-FFF2-40B4-BE49-F238E27FC236}">
                <a16:creationId xmlns:a16="http://schemas.microsoft.com/office/drawing/2014/main" id="{3AC3639D-8311-BE04-6FFC-E78A8A85D4B2}"/>
              </a:ext>
            </a:extLst>
          </p:cNvPr>
          <p:cNvSpPr/>
          <p:nvPr/>
        </p:nvSpPr>
        <p:spPr>
          <a:xfrm>
            <a:off x="545690" y="1802989"/>
            <a:ext cx="3416710" cy="907941"/>
          </a:xfrm>
          <a:prstGeom prst="wedgeEllipseCallout">
            <a:avLst>
              <a:gd name="adj1" fmla="val 71133"/>
              <a:gd name="adj2" fmla="val -14698"/>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s-ES" sz="2500" dirty="0">
                <a:solidFill>
                  <a:prstClr val="black"/>
                </a:solidFill>
                <a:latin typeface="Times New Roman" panose="02020603050405020304" pitchFamily="18" charset="0"/>
              </a:rPr>
              <a:t>Juan: Encantado</a:t>
            </a:r>
            <a:r>
              <a:rPr kumimoji="0" lang="es-ES" sz="25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a:t>
            </a:r>
            <a:endParaRPr kumimoji="0" lang="en-US" sz="25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02731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65308" y="741111"/>
            <a:ext cx="5814595" cy="5375777"/>
          </a:xfrm>
          <a:ln>
            <a:solidFill>
              <a:schemeClr val="accent1"/>
            </a:solidFill>
          </a:ln>
        </p:spPr>
      </p:pic>
      <p:sp>
        <p:nvSpPr>
          <p:cNvPr id="12" name="Oval Callout 4">
            <a:extLst>
              <a:ext uri="{FF2B5EF4-FFF2-40B4-BE49-F238E27FC236}">
                <a16:creationId xmlns:a16="http://schemas.microsoft.com/office/drawing/2014/main" id="{CCDFA884-3D19-6254-ECD0-DF4E220C977A}"/>
              </a:ext>
            </a:extLst>
          </p:cNvPr>
          <p:cNvSpPr/>
          <p:nvPr/>
        </p:nvSpPr>
        <p:spPr>
          <a:xfrm rot="21371052" flipH="1">
            <a:off x="542447" y="5148600"/>
            <a:ext cx="5555923" cy="784287"/>
          </a:xfrm>
          <a:prstGeom prst="wedgeEllipseCallout">
            <a:avLst>
              <a:gd name="adj1" fmla="val -36697"/>
              <a:gd name="adj2" fmla="val -408482"/>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solidFill>
                  <a:schemeClr val="bg1"/>
                </a:solidFill>
                <a:latin typeface="Times New Roman" panose="02020603050405020304" pitchFamily="18" charset="0"/>
                <a:cs typeface="Times New Roman" panose="02020603050405020304" pitchFamily="18" charset="0"/>
              </a:rPr>
              <a:t>Esteban: Encantado, Diana.</a:t>
            </a:r>
          </a:p>
        </p:txBody>
      </p:sp>
      <p:sp>
        <p:nvSpPr>
          <p:cNvPr id="9" name="Oval Callout 4">
            <a:extLst>
              <a:ext uri="{FF2B5EF4-FFF2-40B4-BE49-F238E27FC236}">
                <a16:creationId xmlns:a16="http://schemas.microsoft.com/office/drawing/2014/main" id="{1E87760A-A5B5-86FC-9141-7FC18EC6CCC4}"/>
              </a:ext>
            </a:extLst>
          </p:cNvPr>
          <p:cNvSpPr/>
          <p:nvPr/>
        </p:nvSpPr>
        <p:spPr>
          <a:xfrm rot="21371052" flipH="1">
            <a:off x="7223586" y="4435900"/>
            <a:ext cx="4419870" cy="638923"/>
          </a:xfrm>
          <a:prstGeom prst="wedgeEllipseCallout">
            <a:avLst>
              <a:gd name="adj1" fmla="val 48766"/>
              <a:gd name="adj2" fmla="val -390268"/>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solidFill>
                  <a:schemeClr val="bg1"/>
                </a:solidFill>
                <a:latin typeface="Times New Roman" panose="02020603050405020304" pitchFamily="18" charset="0"/>
                <a:cs typeface="Times New Roman" panose="02020603050405020304" pitchFamily="18" charset="0"/>
              </a:rPr>
              <a:t> Diana: Igualmente.</a:t>
            </a:r>
          </a:p>
        </p:txBody>
      </p:sp>
      <p:sp>
        <p:nvSpPr>
          <p:cNvPr id="5" name="Oval Callout 4"/>
          <p:cNvSpPr/>
          <p:nvPr/>
        </p:nvSpPr>
        <p:spPr>
          <a:xfrm>
            <a:off x="13622" y="3035067"/>
            <a:ext cx="6703371" cy="1120876"/>
          </a:xfrm>
          <a:prstGeom prst="wedgeEllipseCallout">
            <a:avLst>
              <a:gd name="adj1" fmla="val 26290"/>
              <a:gd name="adj2" fmla="val -127777"/>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b="1" dirty="0">
                <a:solidFill>
                  <a:schemeClr val="bg1"/>
                </a:solidFill>
                <a:latin typeface="Times New Roman" panose="02020603050405020304" pitchFamily="18" charset="0"/>
                <a:cs typeface="Times New Roman" panose="02020603050405020304" pitchFamily="18" charset="0"/>
              </a:rPr>
              <a:t>Esteban</a:t>
            </a:r>
            <a:r>
              <a:rPr lang="en-US" sz="2500" dirty="0">
                <a:solidFill>
                  <a:schemeClr val="bg1"/>
                </a:solidFill>
                <a:latin typeface="Times New Roman" panose="02020603050405020304" pitchFamily="18" charset="0"/>
                <a:cs typeface="Times New Roman" panose="02020603050405020304" pitchFamily="18" charset="0"/>
              </a:rPr>
              <a:t>: Hola. Me llamo Esteban. ¿ y tú? ¿Cómo te llamas?</a:t>
            </a:r>
            <a:endParaRPr lang="en-US" sz="2500" dirty="0"/>
          </a:p>
        </p:txBody>
      </p:sp>
      <p:sp>
        <p:nvSpPr>
          <p:cNvPr id="3" name="TextBox 2">
            <a:extLst>
              <a:ext uri="{FF2B5EF4-FFF2-40B4-BE49-F238E27FC236}">
                <a16:creationId xmlns:a16="http://schemas.microsoft.com/office/drawing/2014/main" id="{3F17EB91-23E0-0F3F-4337-266074241F34}"/>
              </a:ext>
            </a:extLst>
          </p:cNvPr>
          <p:cNvSpPr txBox="1"/>
          <p:nvPr/>
        </p:nvSpPr>
        <p:spPr>
          <a:xfrm>
            <a:off x="5282152" y="0"/>
            <a:ext cx="6909848" cy="907941"/>
          </a:xfrm>
          <a:prstGeom prst="rect">
            <a:avLst/>
          </a:prstGeom>
          <a:solidFill>
            <a:schemeClr val="bg1"/>
          </a:solidFill>
        </p:spPr>
        <p:txBody>
          <a:bodyPr wrap="square" rtlCol="0">
            <a:spAutoFit/>
          </a:bodyPr>
          <a:lstStyle/>
          <a:p>
            <a:pPr algn="ctr"/>
            <a:r>
              <a:rPr lang="es-ES" sz="5300" dirty="0">
                <a:latin typeface="Times New Roman" panose="02020603050405020304" pitchFamily="18" charset="0"/>
                <a:ea typeface="Calibri" panose="020F0502020204030204" pitchFamily="34" charset="0"/>
              </a:rPr>
              <a:t>Respondiendo el saludo.</a:t>
            </a:r>
            <a:endParaRPr lang="en-US" sz="5300" dirty="0"/>
          </a:p>
        </p:txBody>
      </p:sp>
      <p:sp>
        <p:nvSpPr>
          <p:cNvPr id="7" name="TextBox 6">
            <a:extLst>
              <a:ext uri="{FF2B5EF4-FFF2-40B4-BE49-F238E27FC236}">
                <a16:creationId xmlns:a16="http://schemas.microsoft.com/office/drawing/2014/main" id="{F6A4B692-5A47-A74F-26AD-2B7828C18A9D}"/>
              </a:ext>
            </a:extLst>
          </p:cNvPr>
          <p:cNvSpPr txBox="1"/>
          <p:nvPr/>
        </p:nvSpPr>
        <p:spPr>
          <a:xfrm>
            <a:off x="7056582" y="888465"/>
            <a:ext cx="3796145" cy="369332"/>
          </a:xfrm>
          <a:prstGeom prst="rect">
            <a:avLst/>
          </a:prstGeom>
          <a:noFill/>
        </p:spPr>
        <p:txBody>
          <a:bodyPr wrap="square" rtlCol="0">
            <a:spAutoFit/>
          </a:bodyPr>
          <a:lstStyle/>
          <a:p>
            <a:r>
              <a:rPr lang="en-US" dirty="0">
                <a:solidFill>
                  <a:srgbClr val="FFFF00"/>
                </a:solidFill>
                <a:latin typeface="Times New Roman" panose="02020603050405020304" pitchFamily="18" charset="0"/>
                <a:cs typeface="Times New Roman" panose="02020603050405020304" pitchFamily="18" charset="0"/>
              </a:rPr>
              <a:t>Answering greetings in Spanish.</a:t>
            </a:r>
          </a:p>
        </p:txBody>
      </p:sp>
      <p:sp>
        <p:nvSpPr>
          <p:cNvPr id="8" name="Oval Callout 4">
            <a:extLst>
              <a:ext uri="{FF2B5EF4-FFF2-40B4-BE49-F238E27FC236}">
                <a16:creationId xmlns:a16="http://schemas.microsoft.com/office/drawing/2014/main" id="{E3F0B7FE-752A-B639-414C-725E6D0A5776}"/>
              </a:ext>
            </a:extLst>
          </p:cNvPr>
          <p:cNvSpPr/>
          <p:nvPr/>
        </p:nvSpPr>
        <p:spPr>
          <a:xfrm rot="21371052" flipH="1">
            <a:off x="7255389" y="2754433"/>
            <a:ext cx="4699688" cy="620259"/>
          </a:xfrm>
          <a:prstGeom prst="wedgeEllipseCallout">
            <a:avLst>
              <a:gd name="adj1" fmla="val 54865"/>
              <a:gd name="adj2" fmla="val -131048"/>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dirty="0">
                <a:solidFill>
                  <a:schemeClr val="bg1"/>
                </a:solidFill>
                <a:latin typeface="Times New Roman" panose="02020603050405020304" pitchFamily="18" charset="0"/>
                <a:cs typeface="Times New Roman" panose="02020603050405020304" pitchFamily="18" charset="0"/>
              </a:rPr>
              <a:t> </a:t>
            </a:r>
          </a:p>
          <a:p>
            <a:r>
              <a:rPr lang="en-US" sz="2500" dirty="0">
                <a:solidFill>
                  <a:schemeClr val="bg1"/>
                </a:solidFill>
                <a:latin typeface="Times New Roman" panose="02020603050405020304" pitchFamily="18" charset="0"/>
                <a:cs typeface="Times New Roman" panose="02020603050405020304" pitchFamily="18" charset="0"/>
              </a:rPr>
              <a:t>Diana: Me llamo Diana.</a:t>
            </a:r>
          </a:p>
          <a:p>
            <a:pPr algn="ctr"/>
            <a:endParaRPr lang="en-US" sz="2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8735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84938" y="1099028"/>
            <a:ext cx="5387952" cy="4828548"/>
          </a:xfrm>
          <a:ln>
            <a:solidFill>
              <a:schemeClr val="accent1"/>
            </a:solidFill>
          </a:ln>
        </p:spPr>
      </p:pic>
      <p:sp>
        <p:nvSpPr>
          <p:cNvPr id="5" name="Oval Callout 4"/>
          <p:cNvSpPr/>
          <p:nvPr/>
        </p:nvSpPr>
        <p:spPr>
          <a:xfrm rot="21371052" flipH="1">
            <a:off x="1534870" y="1377751"/>
            <a:ext cx="4885325" cy="2069910"/>
          </a:xfrm>
          <a:prstGeom prst="wedgeEllipseCallout">
            <a:avLst>
              <a:gd name="adj1" fmla="val -85052"/>
              <a:gd name="adj2" fmla="val 16916"/>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471410" y="1677690"/>
            <a:ext cx="5239106" cy="2064362"/>
          </a:xfrm>
        </p:spPr>
        <p:txBody>
          <a:bodyPr/>
          <a:lstStyle/>
          <a:p>
            <a:pPr algn="ctr"/>
            <a:r>
              <a:rPr lang="en-US" sz="4000" dirty="0">
                <a:solidFill>
                  <a:schemeClr val="bg1"/>
                </a:solidFill>
                <a:latin typeface="Times New Roman" panose="02020603050405020304" pitchFamily="18" charset="0"/>
                <a:cs typeface="Times New Roman" panose="02020603050405020304" pitchFamily="18" charset="0"/>
              </a:rPr>
              <a:t>Hola, </a:t>
            </a:r>
            <a:br>
              <a:rPr lang="en-US" sz="4000" dirty="0">
                <a:solidFill>
                  <a:schemeClr val="bg1"/>
                </a:solidFill>
                <a:latin typeface="Times New Roman" panose="02020603050405020304" pitchFamily="18" charset="0"/>
                <a:cs typeface="Times New Roman" panose="02020603050405020304" pitchFamily="18" charset="0"/>
              </a:rPr>
            </a:br>
            <a:r>
              <a:rPr lang="en-US" sz="4000" dirty="0">
                <a:solidFill>
                  <a:schemeClr val="bg1"/>
                </a:solidFill>
                <a:latin typeface="Times New Roman" panose="02020603050405020304" pitchFamily="18" charset="0"/>
                <a:cs typeface="Times New Roman" panose="02020603050405020304" pitchFamily="18" charset="0"/>
              </a:rPr>
              <a:t>¿Cómo estás?</a:t>
            </a:r>
            <a:br>
              <a:rPr lang="en-US" sz="4000" dirty="0">
                <a:solidFill>
                  <a:schemeClr val="bg1"/>
                </a:solidFill>
                <a:latin typeface="Times New Roman" panose="02020603050405020304" pitchFamily="18" charset="0"/>
                <a:cs typeface="Times New Roman" panose="02020603050405020304" pitchFamily="18" charset="0"/>
              </a:rPr>
            </a:br>
            <a:endParaRPr lang="en-US" sz="4000"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6FC7755-34E1-F038-AFCC-6195F20F5E7B}"/>
              </a:ext>
            </a:extLst>
          </p:cNvPr>
          <p:cNvSpPr txBox="1"/>
          <p:nvPr/>
        </p:nvSpPr>
        <p:spPr>
          <a:xfrm>
            <a:off x="0" y="-17096"/>
            <a:ext cx="8557151" cy="861774"/>
          </a:xfrm>
          <a:prstGeom prst="rect">
            <a:avLst/>
          </a:prstGeom>
          <a:solidFill>
            <a:schemeClr val="bg1"/>
          </a:solidFill>
        </p:spPr>
        <p:txBody>
          <a:bodyPr wrap="none" rtlCol="0">
            <a:spAutoFit/>
          </a:bodyPr>
          <a:lstStyle/>
          <a:p>
            <a:r>
              <a:rPr lang="es-ES" sz="5000" dirty="0">
                <a:effectLst/>
                <a:latin typeface="Times New Roman" panose="02020603050405020304" pitchFamily="18" charset="0"/>
                <a:ea typeface="Calibri" panose="020F0502020204030204" pitchFamily="34" charset="0"/>
              </a:rPr>
              <a:t>Usando el pronombre usted y tú.</a:t>
            </a:r>
            <a:endParaRPr lang="en-US" sz="5000" dirty="0"/>
          </a:p>
        </p:txBody>
      </p:sp>
      <p:sp>
        <p:nvSpPr>
          <p:cNvPr id="7" name="TextBox 6">
            <a:extLst>
              <a:ext uri="{FF2B5EF4-FFF2-40B4-BE49-F238E27FC236}">
                <a16:creationId xmlns:a16="http://schemas.microsoft.com/office/drawing/2014/main" id="{D91BF7E0-1D91-52DB-B0B3-FBAEB037C720}"/>
              </a:ext>
            </a:extLst>
          </p:cNvPr>
          <p:cNvSpPr txBox="1"/>
          <p:nvPr/>
        </p:nvSpPr>
        <p:spPr>
          <a:xfrm>
            <a:off x="34005" y="866478"/>
            <a:ext cx="2553776" cy="369332"/>
          </a:xfrm>
          <a:prstGeom prst="rect">
            <a:avLst/>
          </a:prstGeom>
          <a:noFill/>
        </p:spPr>
        <p:txBody>
          <a:bodyPr wrap="square" rtlCol="0">
            <a:spAutoFit/>
          </a:bodyPr>
          <a:lstStyle/>
          <a:p>
            <a:r>
              <a:rPr lang="en-US" dirty="0">
                <a:solidFill>
                  <a:srgbClr val="FFFF00"/>
                </a:solidFill>
                <a:latin typeface="Times New Roman" panose="02020603050405020304" pitchFamily="18" charset="0"/>
                <a:cs typeface="Times New Roman" panose="02020603050405020304" pitchFamily="18" charset="0"/>
              </a:rPr>
              <a:t>Using the pronounce you.</a:t>
            </a:r>
          </a:p>
        </p:txBody>
      </p:sp>
      <p:sp>
        <p:nvSpPr>
          <p:cNvPr id="14" name="Oval Callout 4">
            <a:extLst>
              <a:ext uri="{FF2B5EF4-FFF2-40B4-BE49-F238E27FC236}">
                <a16:creationId xmlns:a16="http://schemas.microsoft.com/office/drawing/2014/main" id="{3E895532-29FA-515B-2571-68E3FB468A12}"/>
              </a:ext>
            </a:extLst>
          </p:cNvPr>
          <p:cNvSpPr/>
          <p:nvPr/>
        </p:nvSpPr>
        <p:spPr>
          <a:xfrm rot="21371052" flipH="1">
            <a:off x="7480661" y="3812126"/>
            <a:ext cx="2152979" cy="1412389"/>
          </a:xfrm>
          <a:prstGeom prst="wedgeEllipseCallout">
            <a:avLst>
              <a:gd name="adj1" fmla="val -64869"/>
              <a:gd name="adj2" fmla="val -121446"/>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Times New Roman" panose="02020603050405020304" pitchFamily="18" charset="0"/>
                <a:cs typeface="Times New Roman" panose="02020603050405020304" pitchFamily="18" charset="0"/>
              </a:rPr>
              <a:t> Bien</a:t>
            </a:r>
          </a:p>
          <a:p>
            <a:pPr algn="ctr"/>
            <a:r>
              <a:rPr lang="en-US" sz="3200" dirty="0">
                <a:solidFill>
                  <a:schemeClr val="bg1"/>
                </a:solidFill>
                <a:latin typeface="Times New Roman" panose="02020603050405020304" pitchFamily="18" charset="0"/>
                <a:cs typeface="Times New Roman" panose="02020603050405020304" pitchFamily="18" charset="0"/>
              </a:rPr>
              <a:t>¿ y tú?</a:t>
            </a:r>
          </a:p>
        </p:txBody>
      </p:sp>
      <p:sp>
        <p:nvSpPr>
          <p:cNvPr id="15" name="Oval Callout 4">
            <a:extLst>
              <a:ext uri="{FF2B5EF4-FFF2-40B4-BE49-F238E27FC236}">
                <a16:creationId xmlns:a16="http://schemas.microsoft.com/office/drawing/2014/main" id="{FBDDB90B-534A-7382-A6DD-79D6D84892ED}"/>
              </a:ext>
            </a:extLst>
          </p:cNvPr>
          <p:cNvSpPr/>
          <p:nvPr/>
        </p:nvSpPr>
        <p:spPr>
          <a:xfrm rot="21371052" flipH="1">
            <a:off x="4286067" y="3964525"/>
            <a:ext cx="2152979" cy="1412389"/>
          </a:xfrm>
          <a:prstGeom prst="wedgeEllipseCallout">
            <a:avLst>
              <a:gd name="adj1" fmla="val -134450"/>
              <a:gd name="adj2" fmla="val -142628"/>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Times New Roman" panose="02020603050405020304" pitchFamily="18" charset="0"/>
                <a:cs typeface="Times New Roman" panose="02020603050405020304" pitchFamily="18" charset="0"/>
              </a:rPr>
              <a:t>Mal</a:t>
            </a:r>
          </a:p>
        </p:txBody>
      </p:sp>
    </p:spTree>
    <p:extLst>
      <p:ext uri="{BB962C8B-B14F-4D97-AF65-F5344CB8AC3E}">
        <p14:creationId xmlns:p14="http://schemas.microsoft.com/office/powerpoint/2010/main" val="1018338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84938" y="1099028"/>
            <a:ext cx="5387952" cy="4828548"/>
          </a:xfrm>
          <a:ln>
            <a:solidFill>
              <a:schemeClr val="accent1"/>
            </a:solidFill>
          </a:ln>
        </p:spPr>
      </p:pic>
      <p:sp>
        <p:nvSpPr>
          <p:cNvPr id="5" name="Oval Callout 4"/>
          <p:cNvSpPr/>
          <p:nvPr/>
        </p:nvSpPr>
        <p:spPr>
          <a:xfrm rot="21371052" flipH="1">
            <a:off x="1534870" y="1377751"/>
            <a:ext cx="4885325" cy="2069910"/>
          </a:xfrm>
          <a:prstGeom prst="wedgeEllipseCallout">
            <a:avLst>
              <a:gd name="adj1" fmla="val -85052"/>
              <a:gd name="adj2" fmla="val 16916"/>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471410" y="1677690"/>
            <a:ext cx="5239106" cy="2064362"/>
          </a:xfrm>
        </p:spPr>
        <p:txBody>
          <a:bodyPr/>
          <a:lstStyle/>
          <a:p>
            <a:pPr algn="ctr"/>
            <a:r>
              <a:rPr lang="en-US" sz="4000" dirty="0">
                <a:solidFill>
                  <a:schemeClr val="bg1"/>
                </a:solidFill>
                <a:latin typeface="Times New Roman" panose="02020603050405020304" pitchFamily="18" charset="0"/>
                <a:cs typeface="Times New Roman" panose="02020603050405020304" pitchFamily="18" charset="0"/>
              </a:rPr>
              <a:t> Juan: Hola, </a:t>
            </a:r>
            <a:br>
              <a:rPr lang="en-US" sz="4000" dirty="0">
                <a:solidFill>
                  <a:schemeClr val="bg1"/>
                </a:solidFill>
                <a:latin typeface="Times New Roman" panose="02020603050405020304" pitchFamily="18" charset="0"/>
                <a:cs typeface="Times New Roman" panose="02020603050405020304" pitchFamily="18" charset="0"/>
              </a:rPr>
            </a:br>
            <a:r>
              <a:rPr lang="en-US" sz="4000" dirty="0">
                <a:solidFill>
                  <a:schemeClr val="bg1"/>
                </a:solidFill>
                <a:latin typeface="Times New Roman" panose="02020603050405020304" pitchFamily="18" charset="0"/>
                <a:cs typeface="Times New Roman" panose="02020603050405020304" pitchFamily="18" charset="0"/>
              </a:rPr>
              <a:t>¿Qué tal?</a:t>
            </a:r>
            <a:br>
              <a:rPr lang="en-US" sz="4000" dirty="0">
                <a:solidFill>
                  <a:schemeClr val="bg1"/>
                </a:solidFill>
                <a:latin typeface="Times New Roman" panose="02020603050405020304" pitchFamily="18" charset="0"/>
                <a:cs typeface="Times New Roman" panose="02020603050405020304" pitchFamily="18" charset="0"/>
              </a:rPr>
            </a:br>
            <a:endParaRPr lang="en-US" sz="4000"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6FC7755-34E1-F038-AFCC-6195F20F5E7B}"/>
              </a:ext>
            </a:extLst>
          </p:cNvPr>
          <p:cNvSpPr txBox="1"/>
          <p:nvPr/>
        </p:nvSpPr>
        <p:spPr>
          <a:xfrm>
            <a:off x="0" y="-17096"/>
            <a:ext cx="8557151" cy="861774"/>
          </a:xfrm>
          <a:prstGeom prst="rect">
            <a:avLst/>
          </a:prstGeom>
          <a:solidFill>
            <a:schemeClr val="bg1"/>
          </a:solidFill>
        </p:spPr>
        <p:txBody>
          <a:bodyPr wrap="none" rtlCol="0">
            <a:spAutoFit/>
          </a:bodyPr>
          <a:lstStyle/>
          <a:p>
            <a:r>
              <a:rPr lang="es-ES" sz="5000" dirty="0">
                <a:effectLst/>
                <a:latin typeface="Times New Roman" panose="02020603050405020304" pitchFamily="18" charset="0"/>
                <a:ea typeface="Calibri" panose="020F0502020204030204" pitchFamily="34" charset="0"/>
              </a:rPr>
              <a:t>Usando el pronombre usted y tú.</a:t>
            </a:r>
            <a:endParaRPr lang="en-US" sz="5000" dirty="0"/>
          </a:p>
        </p:txBody>
      </p:sp>
      <p:sp>
        <p:nvSpPr>
          <p:cNvPr id="7" name="TextBox 6">
            <a:extLst>
              <a:ext uri="{FF2B5EF4-FFF2-40B4-BE49-F238E27FC236}">
                <a16:creationId xmlns:a16="http://schemas.microsoft.com/office/drawing/2014/main" id="{D91BF7E0-1D91-52DB-B0B3-FBAEB037C720}"/>
              </a:ext>
            </a:extLst>
          </p:cNvPr>
          <p:cNvSpPr txBox="1"/>
          <p:nvPr/>
        </p:nvSpPr>
        <p:spPr>
          <a:xfrm>
            <a:off x="34005" y="866478"/>
            <a:ext cx="2553776" cy="369332"/>
          </a:xfrm>
          <a:prstGeom prst="rect">
            <a:avLst/>
          </a:prstGeom>
          <a:noFill/>
        </p:spPr>
        <p:txBody>
          <a:bodyPr wrap="square" rtlCol="0">
            <a:spAutoFit/>
          </a:bodyPr>
          <a:lstStyle/>
          <a:p>
            <a:r>
              <a:rPr lang="en-US" dirty="0">
                <a:solidFill>
                  <a:srgbClr val="FFFF00"/>
                </a:solidFill>
                <a:latin typeface="Times New Roman" panose="02020603050405020304" pitchFamily="18" charset="0"/>
                <a:cs typeface="Times New Roman" panose="02020603050405020304" pitchFamily="18" charset="0"/>
              </a:rPr>
              <a:t>Using the pronounce you.</a:t>
            </a:r>
          </a:p>
        </p:txBody>
      </p:sp>
      <p:sp>
        <p:nvSpPr>
          <p:cNvPr id="14" name="Oval Callout 4">
            <a:extLst>
              <a:ext uri="{FF2B5EF4-FFF2-40B4-BE49-F238E27FC236}">
                <a16:creationId xmlns:a16="http://schemas.microsoft.com/office/drawing/2014/main" id="{3E895532-29FA-515B-2571-68E3FB468A12}"/>
              </a:ext>
            </a:extLst>
          </p:cNvPr>
          <p:cNvSpPr/>
          <p:nvPr/>
        </p:nvSpPr>
        <p:spPr>
          <a:xfrm rot="21371052" flipH="1">
            <a:off x="4585806" y="5175922"/>
            <a:ext cx="4953235" cy="1239338"/>
          </a:xfrm>
          <a:prstGeom prst="wedgeEllipseCallout">
            <a:avLst>
              <a:gd name="adj1" fmla="val -61424"/>
              <a:gd name="adj2" fmla="val -238987"/>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Times New Roman" panose="02020603050405020304" pitchFamily="18" charset="0"/>
                <a:cs typeface="Times New Roman" panose="02020603050405020304" pitchFamily="18" charset="0"/>
              </a:rPr>
              <a:t> Lili : Hola, </a:t>
            </a:r>
          </a:p>
          <a:p>
            <a:pPr algn="ctr"/>
            <a:r>
              <a:rPr lang="en-US" sz="3200" dirty="0">
                <a:solidFill>
                  <a:schemeClr val="bg1"/>
                </a:solidFill>
                <a:latin typeface="Times New Roman" panose="02020603050405020304" pitchFamily="18" charset="0"/>
                <a:cs typeface="Times New Roman" panose="02020603050405020304" pitchFamily="18" charset="0"/>
              </a:rPr>
              <a:t>¿Qué pasa?</a:t>
            </a:r>
          </a:p>
        </p:txBody>
      </p:sp>
    </p:spTree>
    <p:extLst>
      <p:ext uri="{BB962C8B-B14F-4D97-AF65-F5344CB8AC3E}">
        <p14:creationId xmlns:p14="http://schemas.microsoft.com/office/powerpoint/2010/main" val="1005474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84938" y="1099028"/>
            <a:ext cx="5387952" cy="4828548"/>
          </a:xfrm>
          <a:ln>
            <a:solidFill>
              <a:schemeClr val="accent1"/>
            </a:solidFill>
          </a:ln>
        </p:spPr>
      </p:pic>
      <p:sp>
        <p:nvSpPr>
          <p:cNvPr id="5" name="Oval Callout 4"/>
          <p:cNvSpPr/>
          <p:nvPr/>
        </p:nvSpPr>
        <p:spPr>
          <a:xfrm rot="21371052" flipH="1">
            <a:off x="1534870" y="1377751"/>
            <a:ext cx="4885325" cy="2069910"/>
          </a:xfrm>
          <a:prstGeom prst="wedgeEllipseCallout">
            <a:avLst>
              <a:gd name="adj1" fmla="val -85052"/>
              <a:gd name="adj2" fmla="val 16916"/>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471410" y="1677690"/>
            <a:ext cx="5239106" cy="2064362"/>
          </a:xfrm>
        </p:spPr>
        <p:txBody>
          <a:bodyPr/>
          <a:lstStyle/>
          <a:p>
            <a:pPr algn="ctr"/>
            <a:r>
              <a:rPr lang="en-US" sz="4000" dirty="0">
                <a:solidFill>
                  <a:schemeClr val="bg1"/>
                </a:solidFill>
                <a:latin typeface="Times New Roman" panose="02020603050405020304" pitchFamily="18" charset="0"/>
                <a:cs typeface="Times New Roman" panose="02020603050405020304" pitchFamily="18" charset="0"/>
              </a:rPr>
              <a:t> Juan: ¡Hola, Lili!</a:t>
            </a:r>
            <a:br>
              <a:rPr lang="en-US" sz="4000" dirty="0">
                <a:solidFill>
                  <a:schemeClr val="bg1"/>
                </a:solidFill>
                <a:latin typeface="Times New Roman" panose="02020603050405020304" pitchFamily="18" charset="0"/>
                <a:cs typeface="Times New Roman" panose="02020603050405020304" pitchFamily="18" charset="0"/>
              </a:rPr>
            </a:br>
            <a:r>
              <a:rPr lang="en-US" sz="4000" dirty="0">
                <a:solidFill>
                  <a:schemeClr val="bg1"/>
                </a:solidFill>
                <a:latin typeface="Times New Roman" panose="02020603050405020304" pitchFamily="18" charset="0"/>
                <a:cs typeface="Times New Roman" panose="02020603050405020304" pitchFamily="18" charset="0"/>
              </a:rPr>
              <a:t>¿Qué tal?</a:t>
            </a:r>
            <a:br>
              <a:rPr lang="en-US" sz="4000" dirty="0">
                <a:solidFill>
                  <a:schemeClr val="bg1"/>
                </a:solidFill>
                <a:latin typeface="Times New Roman" panose="02020603050405020304" pitchFamily="18" charset="0"/>
                <a:cs typeface="Times New Roman" panose="02020603050405020304" pitchFamily="18" charset="0"/>
              </a:rPr>
            </a:br>
            <a:endParaRPr lang="en-US" sz="4000"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6FC7755-34E1-F038-AFCC-6195F20F5E7B}"/>
              </a:ext>
            </a:extLst>
          </p:cNvPr>
          <p:cNvSpPr txBox="1"/>
          <p:nvPr/>
        </p:nvSpPr>
        <p:spPr>
          <a:xfrm>
            <a:off x="0" y="-17096"/>
            <a:ext cx="8557151" cy="861774"/>
          </a:xfrm>
          <a:prstGeom prst="rect">
            <a:avLst/>
          </a:prstGeom>
          <a:solidFill>
            <a:schemeClr val="bg1"/>
          </a:solidFill>
        </p:spPr>
        <p:txBody>
          <a:bodyPr wrap="none" rtlCol="0">
            <a:spAutoFit/>
          </a:bodyPr>
          <a:lstStyle/>
          <a:p>
            <a:r>
              <a:rPr lang="es-ES" sz="5000" dirty="0">
                <a:effectLst/>
                <a:latin typeface="Times New Roman" panose="02020603050405020304" pitchFamily="18" charset="0"/>
                <a:ea typeface="Calibri" panose="020F0502020204030204" pitchFamily="34" charset="0"/>
              </a:rPr>
              <a:t>Usando el pronombre usted y tú.</a:t>
            </a:r>
            <a:endParaRPr lang="en-US" sz="5000" dirty="0"/>
          </a:p>
        </p:txBody>
      </p:sp>
      <p:sp>
        <p:nvSpPr>
          <p:cNvPr id="7" name="TextBox 6">
            <a:extLst>
              <a:ext uri="{FF2B5EF4-FFF2-40B4-BE49-F238E27FC236}">
                <a16:creationId xmlns:a16="http://schemas.microsoft.com/office/drawing/2014/main" id="{D91BF7E0-1D91-52DB-B0B3-FBAEB037C720}"/>
              </a:ext>
            </a:extLst>
          </p:cNvPr>
          <p:cNvSpPr txBox="1"/>
          <p:nvPr/>
        </p:nvSpPr>
        <p:spPr>
          <a:xfrm>
            <a:off x="34005" y="866478"/>
            <a:ext cx="2553776" cy="369332"/>
          </a:xfrm>
          <a:prstGeom prst="rect">
            <a:avLst/>
          </a:prstGeom>
          <a:noFill/>
        </p:spPr>
        <p:txBody>
          <a:bodyPr wrap="square" rtlCol="0">
            <a:spAutoFit/>
          </a:bodyPr>
          <a:lstStyle/>
          <a:p>
            <a:r>
              <a:rPr lang="en-US" dirty="0">
                <a:solidFill>
                  <a:srgbClr val="FFFF00"/>
                </a:solidFill>
                <a:latin typeface="Times New Roman" panose="02020603050405020304" pitchFamily="18" charset="0"/>
                <a:cs typeface="Times New Roman" panose="02020603050405020304" pitchFamily="18" charset="0"/>
              </a:rPr>
              <a:t>Using the pronounce you.</a:t>
            </a:r>
          </a:p>
        </p:txBody>
      </p:sp>
      <p:sp>
        <p:nvSpPr>
          <p:cNvPr id="14" name="Oval Callout 4">
            <a:extLst>
              <a:ext uri="{FF2B5EF4-FFF2-40B4-BE49-F238E27FC236}">
                <a16:creationId xmlns:a16="http://schemas.microsoft.com/office/drawing/2014/main" id="{3E895532-29FA-515B-2571-68E3FB468A12}"/>
              </a:ext>
            </a:extLst>
          </p:cNvPr>
          <p:cNvSpPr/>
          <p:nvPr/>
        </p:nvSpPr>
        <p:spPr>
          <a:xfrm rot="21371052" flipH="1">
            <a:off x="4585806" y="5175922"/>
            <a:ext cx="4953235" cy="1239338"/>
          </a:xfrm>
          <a:prstGeom prst="wedgeEllipseCallout">
            <a:avLst>
              <a:gd name="adj1" fmla="val -61424"/>
              <a:gd name="adj2" fmla="val -238987"/>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Times New Roman" panose="02020603050405020304" pitchFamily="18" charset="0"/>
                <a:cs typeface="Times New Roman" panose="02020603050405020304" pitchFamily="18" charset="0"/>
              </a:rPr>
              <a:t> Lili : Hola, </a:t>
            </a:r>
          </a:p>
          <a:p>
            <a:pPr algn="ctr"/>
            <a:r>
              <a:rPr lang="en-US" sz="3200" dirty="0">
                <a:solidFill>
                  <a:schemeClr val="bg1"/>
                </a:solidFill>
                <a:latin typeface="Times New Roman" panose="02020603050405020304" pitchFamily="18" charset="0"/>
                <a:cs typeface="Times New Roman" panose="02020603050405020304" pitchFamily="18" charset="0"/>
              </a:rPr>
              <a:t>¿Qué pasa?</a:t>
            </a:r>
          </a:p>
        </p:txBody>
      </p:sp>
    </p:spTree>
    <p:extLst>
      <p:ext uri="{BB962C8B-B14F-4D97-AF65-F5344CB8AC3E}">
        <p14:creationId xmlns:p14="http://schemas.microsoft.com/office/powerpoint/2010/main" val="1254755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0437" y="2721866"/>
            <a:ext cx="11087707" cy="3874169"/>
          </a:xfrm>
        </p:spPr>
        <p:txBody>
          <a:bodyPr>
            <a:normAutofit/>
          </a:bodyPr>
          <a:lstStyle/>
          <a:p>
            <a:pPr marL="0" indent="0">
              <a:buNone/>
            </a:pPr>
            <a:r>
              <a:rPr lang="en-US" sz="6000" dirty="0">
                <a:latin typeface="Times New Roman" panose="02020603050405020304" pitchFamily="18" charset="0"/>
                <a:cs typeface="Times New Roman" panose="02020603050405020304" pitchFamily="18" charset="0"/>
              </a:rPr>
              <a:t>Bien    				 Muy bien     </a:t>
            </a:r>
            <a:r>
              <a:rPr lang="es-ES" sz="6000" dirty="0">
                <a:latin typeface="Times New Roman" panose="02020603050405020304" pitchFamily="18" charset="0"/>
                <a:cs typeface="Times New Roman" panose="02020603050405020304" pitchFamily="18" charset="0"/>
              </a:rPr>
              <a:t>Así así</a:t>
            </a:r>
          </a:p>
          <a:p>
            <a:pPr marL="0" indent="0" algn="ctr">
              <a:buNone/>
            </a:pPr>
            <a:endParaRPr lang="en-US" sz="6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ackgroundRemoval t="1564" b="47393" l="33971" r="62487">
                        <a14:foregroundMark x1="58055" y1="22239" x2="57255" y2="27822"/>
                        <a14:foregroundMark x1="53461" y1="24847" x2="52349" y2="32055"/>
                      </a14:backgroundRemoval>
                    </a14:imgEffect>
                  </a14:imgLayer>
                </a14:imgProps>
              </a:ext>
              <a:ext uri="{28A0092B-C50C-407E-A947-70E740481C1C}">
                <a14:useLocalDpi xmlns:a14="http://schemas.microsoft.com/office/drawing/2010/main" val="0"/>
              </a:ext>
            </a:extLst>
          </a:blip>
          <a:srcRect l="34934" r="37040" b="47329"/>
          <a:stretch/>
        </p:blipFill>
        <p:spPr>
          <a:xfrm>
            <a:off x="4073419" y="3844942"/>
            <a:ext cx="2884973" cy="2619727"/>
          </a:xfrm>
          <a:prstGeom prst="rect">
            <a:avLst/>
          </a:prstGeom>
        </p:spPr>
      </p:pic>
      <p:pic>
        <p:nvPicPr>
          <p:cNvPr id="5" name="Picture 4"/>
          <p:cNvPicPr>
            <a:picLocks noChangeAspect="1"/>
          </p:cNvPicPr>
          <p:nvPr/>
        </p:nvPicPr>
        <p:blipFill rotWithShape="1">
          <a:blip r:embed="rId5">
            <a:extLst>
              <a:ext uri="{BEBA8EAE-BF5A-486C-A8C5-ECC9F3942E4B}">
                <a14:imgProps xmlns:a14="http://schemas.microsoft.com/office/drawing/2010/main">
                  <a14:imgLayer r:embed="rId6">
                    <a14:imgEffect>
                      <a14:backgroundRemoval t="4939" b="53374" l="60516" r="100000">
                        <a14:foregroundMark x1="80006" y1="26043" x2="78539" y2="28620"/>
                        <a14:foregroundMark x1="73929" y1="25153" x2="71839" y2="30798"/>
                      </a14:backgroundRemoval>
                    </a14:imgEffect>
                  </a14:imgLayer>
                </a14:imgProps>
              </a:ext>
              <a:ext uri="{28A0092B-C50C-407E-A947-70E740481C1C}">
                <a14:useLocalDpi xmlns:a14="http://schemas.microsoft.com/office/drawing/2010/main" val="0"/>
              </a:ext>
            </a:extLst>
          </a:blip>
          <a:srcRect l="62171" b="50597"/>
          <a:stretch/>
        </p:blipFill>
        <p:spPr>
          <a:xfrm>
            <a:off x="79651" y="4035576"/>
            <a:ext cx="3351169" cy="2114637"/>
          </a:xfrm>
          <a:prstGeom prst="rect">
            <a:avLst/>
          </a:prstGeom>
        </p:spPr>
      </p:pic>
      <p:pic>
        <p:nvPicPr>
          <p:cNvPr id="7" name="Picture 6"/>
          <p:cNvPicPr>
            <a:picLocks noChangeAspect="1"/>
          </p:cNvPicPr>
          <p:nvPr/>
        </p:nvPicPr>
        <p:blipFill rotWithShape="1">
          <a:blip r:embed="rId5">
            <a:extLst>
              <a:ext uri="{BEBA8EAE-BF5A-486C-A8C5-ECC9F3942E4B}">
                <a14:imgProps xmlns:a14="http://schemas.microsoft.com/office/drawing/2010/main">
                  <a14:imgLayer r:embed="rId6">
                    <a14:imgEffect>
                      <a14:backgroundRemoval t="4939" b="53374" l="60516" r="100000">
                        <a14:foregroundMark x1="80006" y1="26043" x2="78539" y2="28620"/>
                        <a14:foregroundMark x1="73929" y1="25153" x2="71839" y2="30798"/>
                      </a14:backgroundRemoval>
                    </a14:imgEffect>
                  </a14:imgLayer>
                </a14:imgProps>
              </a:ext>
              <a:ext uri="{28A0092B-C50C-407E-A947-70E740481C1C}">
                <a14:useLocalDpi xmlns:a14="http://schemas.microsoft.com/office/drawing/2010/main" val="0"/>
              </a:ext>
            </a:extLst>
          </a:blip>
          <a:srcRect l="62171" b="50597"/>
          <a:stretch/>
        </p:blipFill>
        <p:spPr>
          <a:xfrm>
            <a:off x="7948105" y="4051768"/>
            <a:ext cx="3351169" cy="2114637"/>
          </a:xfrm>
          <a:prstGeom prst="rect">
            <a:avLst/>
          </a:prstGeom>
        </p:spPr>
      </p:pic>
      <p:pic>
        <p:nvPicPr>
          <p:cNvPr id="8" name="Picture 7"/>
          <p:cNvPicPr>
            <a:picLocks noChangeAspect="1"/>
          </p:cNvPicPr>
          <p:nvPr/>
        </p:nvPicPr>
        <p:blipFill rotWithShape="1">
          <a:blip r:embed="rId5">
            <a:extLst>
              <a:ext uri="{BEBA8EAE-BF5A-486C-A8C5-ECC9F3942E4B}">
                <a14:imgProps xmlns:a14="http://schemas.microsoft.com/office/drawing/2010/main">
                  <a14:imgLayer r:embed="rId6">
                    <a14:imgEffect>
                      <a14:backgroundRemoval t="4939" b="53374" l="60516" r="100000">
                        <a14:foregroundMark x1="80006" y1="26043" x2="78539" y2="28620"/>
                        <a14:foregroundMark x1="73929" y1="25153" x2="71839" y2="30798"/>
                      </a14:backgroundRemoval>
                    </a14:imgEffect>
                  </a14:imgLayer>
                </a14:imgProps>
              </a:ext>
              <a:ext uri="{28A0092B-C50C-407E-A947-70E740481C1C}">
                <a14:useLocalDpi xmlns:a14="http://schemas.microsoft.com/office/drawing/2010/main" val="0"/>
              </a:ext>
            </a:extLst>
          </a:blip>
          <a:srcRect l="80175" t="34757" r="17645" b="60716"/>
          <a:stretch/>
        </p:blipFill>
        <p:spPr>
          <a:xfrm>
            <a:off x="9515476" y="4974498"/>
            <a:ext cx="403052" cy="236794"/>
          </a:xfrm>
          <a:prstGeom prst="rect">
            <a:avLst/>
          </a:prstGeom>
        </p:spPr>
      </p:pic>
      <p:sp>
        <p:nvSpPr>
          <p:cNvPr id="9" name="Freeform 8"/>
          <p:cNvSpPr/>
          <p:nvPr/>
        </p:nvSpPr>
        <p:spPr>
          <a:xfrm>
            <a:off x="9515476" y="5092895"/>
            <a:ext cx="216428" cy="42863"/>
          </a:xfrm>
          <a:custGeom>
            <a:avLst/>
            <a:gdLst>
              <a:gd name="connsiteX0" fmla="*/ 0 w 216428"/>
              <a:gd name="connsiteY0" fmla="*/ 42863 h 42863"/>
              <a:gd name="connsiteX1" fmla="*/ 171450 w 216428"/>
              <a:gd name="connsiteY1" fmla="*/ 14288 h 42863"/>
              <a:gd name="connsiteX2" fmla="*/ 214312 w 216428"/>
              <a:gd name="connsiteY2" fmla="*/ 0 h 42863"/>
              <a:gd name="connsiteX3" fmla="*/ 214312 w 216428"/>
              <a:gd name="connsiteY3" fmla="*/ 14288 h 42863"/>
            </a:gdLst>
            <a:ahLst/>
            <a:cxnLst>
              <a:cxn ang="0">
                <a:pos x="connsiteX0" y="connsiteY0"/>
              </a:cxn>
              <a:cxn ang="0">
                <a:pos x="connsiteX1" y="connsiteY1"/>
              </a:cxn>
              <a:cxn ang="0">
                <a:pos x="connsiteX2" y="connsiteY2"/>
              </a:cxn>
              <a:cxn ang="0">
                <a:pos x="connsiteX3" y="connsiteY3"/>
              </a:cxn>
            </a:cxnLst>
            <a:rect l="l" t="t" r="r" b="b"/>
            <a:pathLst>
              <a:path w="216428" h="42863">
                <a:moveTo>
                  <a:pt x="0" y="42863"/>
                </a:moveTo>
                <a:cubicBezTo>
                  <a:pt x="56437" y="34800"/>
                  <a:pt x="115749" y="28213"/>
                  <a:pt x="171450" y="14288"/>
                </a:cubicBezTo>
                <a:cubicBezTo>
                  <a:pt x="186061" y="10635"/>
                  <a:pt x="199252" y="0"/>
                  <a:pt x="214312" y="0"/>
                </a:cubicBezTo>
                <a:cubicBezTo>
                  <a:pt x="219075" y="0"/>
                  <a:pt x="214312" y="9525"/>
                  <a:pt x="214312" y="14288"/>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Freeform 5"/>
          <p:cNvSpPr/>
          <p:nvPr/>
        </p:nvSpPr>
        <p:spPr>
          <a:xfrm flipH="1" flipV="1">
            <a:off x="9469756" y="5109087"/>
            <a:ext cx="45719" cy="45719"/>
          </a:xfrm>
          <a:custGeom>
            <a:avLst/>
            <a:gdLst>
              <a:gd name="connsiteX0" fmla="*/ 0 w 66675"/>
              <a:gd name="connsiteY0" fmla="*/ 0 h 19355"/>
              <a:gd name="connsiteX1" fmla="*/ 66675 w 66675"/>
              <a:gd name="connsiteY1" fmla="*/ 19050 h 19355"/>
            </a:gdLst>
            <a:ahLst/>
            <a:cxnLst>
              <a:cxn ang="0">
                <a:pos x="connsiteX0" y="connsiteY0"/>
              </a:cxn>
              <a:cxn ang="0">
                <a:pos x="connsiteX1" y="connsiteY1"/>
              </a:cxn>
            </a:cxnLst>
            <a:rect l="l" t="t" r="r" b="b"/>
            <a:pathLst>
              <a:path w="66675" h="19355">
                <a:moveTo>
                  <a:pt x="0" y="0"/>
                </a:moveTo>
                <a:cubicBezTo>
                  <a:pt x="46619" y="23310"/>
                  <a:pt x="23901" y="19050"/>
                  <a:pt x="66675" y="19050"/>
                </a:cubicBez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TextBox 9">
            <a:extLst>
              <a:ext uri="{FF2B5EF4-FFF2-40B4-BE49-F238E27FC236}">
                <a16:creationId xmlns:a16="http://schemas.microsoft.com/office/drawing/2014/main" id="{FC8A10EF-EE41-466C-BEA9-CD43A5282BA7}"/>
              </a:ext>
            </a:extLst>
          </p:cNvPr>
          <p:cNvSpPr txBox="1"/>
          <p:nvPr/>
        </p:nvSpPr>
        <p:spPr>
          <a:xfrm>
            <a:off x="1755235" y="-9570"/>
            <a:ext cx="10409382" cy="1015663"/>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6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Respondiendo el saludo.</a:t>
            </a:r>
            <a:endParaRPr kumimoji="0" lang="en-US" sz="6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 name="TextBox 1">
            <a:extLst>
              <a:ext uri="{FF2B5EF4-FFF2-40B4-BE49-F238E27FC236}">
                <a16:creationId xmlns:a16="http://schemas.microsoft.com/office/drawing/2014/main" id="{31D13650-5EDC-6AEB-7C8E-26C5B952DF6A}"/>
              </a:ext>
            </a:extLst>
          </p:cNvPr>
          <p:cNvSpPr txBox="1"/>
          <p:nvPr/>
        </p:nvSpPr>
        <p:spPr>
          <a:xfrm>
            <a:off x="0" y="1026921"/>
            <a:ext cx="3911600" cy="1015663"/>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6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Yo estoy...</a:t>
            </a:r>
            <a:endParaRPr kumimoji="0" lang="en-US" sz="6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1" name="TextBox 10">
            <a:extLst>
              <a:ext uri="{FF2B5EF4-FFF2-40B4-BE49-F238E27FC236}">
                <a16:creationId xmlns:a16="http://schemas.microsoft.com/office/drawing/2014/main" id="{A08259C3-B3C1-9BA9-C53D-EDF2F7261F4B}"/>
              </a:ext>
            </a:extLst>
          </p:cNvPr>
          <p:cNvSpPr txBox="1"/>
          <p:nvPr/>
        </p:nvSpPr>
        <p:spPr>
          <a:xfrm>
            <a:off x="8349673" y="1277376"/>
            <a:ext cx="3911600" cy="369332"/>
          </a:xfrm>
          <a:prstGeom prst="rect">
            <a:avLst/>
          </a:prstGeom>
          <a:noFill/>
        </p:spPr>
        <p:txBody>
          <a:bodyPr wrap="square" rtlCol="0">
            <a:spAutoFit/>
          </a:bodyPr>
          <a:lstStyle/>
          <a:p>
            <a:r>
              <a:rPr lang="en-US" dirty="0">
                <a:solidFill>
                  <a:srgbClr val="FFFF00"/>
                </a:solidFill>
                <a:latin typeface="Times New Roman" panose="02020603050405020304" pitchFamily="18" charset="0"/>
                <a:cs typeface="Times New Roman" panose="02020603050405020304" pitchFamily="18" charset="0"/>
              </a:rPr>
              <a:t>Answering greetings in different forms.</a:t>
            </a:r>
          </a:p>
        </p:txBody>
      </p:sp>
    </p:spTree>
    <p:extLst>
      <p:ext uri="{BB962C8B-B14F-4D97-AF65-F5344CB8AC3E}">
        <p14:creationId xmlns:p14="http://schemas.microsoft.com/office/powerpoint/2010/main" val="3052861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885592"/>
            <a:ext cx="12192000" cy="3874169"/>
          </a:xfrm>
        </p:spPr>
        <p:txBody>
          <a:bodyPr>
            <a:normAutofit/>
          </a:bodyPr>
          <a:lstStyle/>
          <a:p>
            <a:pPr marL="0" indent="0">
              <a:buNone/>
            </a:pPr>
            <a:r>
              <a:rPr lang="en-US" sz="5400" dirty="0">
                <a:latin typeface="Times New Roman" panose="02020603050405020304" pitchFamily="18" charset="0"/>
                <a:cs typeface="Times New Roman" panose="02020603050405020304" pitchFamily="18" charset="0"/>
              </a:rPr>
              <a:t>Regular       	Mal       	Muy mal/terrible</a:t>
            </a:r>
          </a:p>
          <a:p>
            <a:endParaRPr lang="en-US" sz="4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982" b="45491" l="1008" r="36283">
                        <a14:foregroundMark x1="31510" y1="5245" x2="28813" y2="12485"/>
                        <a14:foregroundMark x1="29450" y1="19080" x2="34534" y2="20706"/>
                        <a14:foregroundMark x1="18008" y1="20368" x2="17371" y2="29264"/>
                        <a14:foregroundMark x1="22291" y1="18742" x2="23566" y2="26963"/>
                      </a14:backgroundRemoval>
                    </a14:imgEffect>
                  </a14:imgLayer>
                </a14:imgProps>
              </a:ext>
              <a:ext uri="{28A0092B-C50C-407E-A947-70E740481C1C}">
                <a14:useLocalDpi xmlns:a14="http://schemas.microsoft.com/office/drawing/2010/main" val="0"/>
              </a:ext>
            </a:extLst>
          </a:blip>
          <a:srcRect r="63882" b="49371"/>
          <a:stretch/>
        </p:blipFill>
        <p:spPr>
          <a:xfrm>
            <a:off x="6392509" y="3988756"/>
            <a:ext cx="3257576" cy="2206330"/>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3196" t="74118" r="67961" b="808"/>
          <a:stretch/>
        </p:blipFill>
        <p:spPr>
          <a:xfrm>
            <a:off x="3136590" y="3988756"/>
            <a:ext cx="1748117" cy="1719607"/>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681" r="66939" b="77253"/>
          <a:stretch/>
        </p:blipFill>
        <p:spPr>
          <a:xfrm>
            <a:off x="201132" y="4326464"/>
            <a:ext cx="1640287" cy="1606719"/>
          </a:xfrm>
          <a:prstGeom prst="rect">
            <a:avLst/>
          </a:prstGeom>
        </p:spPr>
      </p:pic>
      <p:sp>
        <p:nvSpPr>
          <p:cNvPr id="9" name="TextBox 8">
            <a:extLst>
              <a:ext uri="{FF2B5EF4-FFF2-40B4-BE49-F238E27FC236}">
                <a16:creationId xmlns:a16="http://schemas.microsoft.com/office/drawing/2014/main" id="{58E164F1-4A75-5AC5-0272-7C984FB51713}"/>
              </a:ext>
            </a:extLst>
          </p:cNvPr>
          <p:cNvSpPr txBox="1"/>
          <p:nvPr/>
        </p:nvSpPr>
        <p:spPr>
          <a:xfrm>
            <a:off x="0" y="11258"/>
            <a:ext cx="10409382" cy="1015663"/>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6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Respondiendo el saludo.</a:t>
            </a:r>
            <a:endParaRPr kumimoji="0" lang="en-US" sz="6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 name="TextBox 1">
            <a:extLst>
              <a:ext uri="{FF2B5EF4-FFF2-40B4-BE49-F238E27FC236}">
                <a16:creationId xmlns:a16="http://schemas.microsoft.com/office/drawing/2014/main" id="{67009BBC-598D-C21C-AEAA-59926DBC345F}"/>
              </a:ext>
            </a:extLst>
          </p:cNvPr>
          <p:cNvSpPr txBox="1"/>
          <p:nvPr/>
        </p:nvSpPr>
        <p:spPr>
          <a:xfrm>
            <a:off x="0" y="1026921"/>
            <a:ext cx="3911600" cy="1015663"/>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6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Yo estoy...</a:t>
            </a:r>
            <a:endParaRPr kumimoji="0" lang="en-US" sz="6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54820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eft Brace 9">
            <a:extLst>
              <a:ext uri="{FF2B5EF4-FFF2-40B4-BE49-F238E27FC236}">
                <a16:creationId xmlns:a16="http://schemas.microsoft.com/office/drawing/2014/main" id="{368CBF0F-113E-8BFF-29D5-153F3D9A5D13}"/>
              </a:ext>
            </a:extLst>
          </p:cNvPr>
          <p:cNvSpPr/>
          <p:nvPr/>
        </p:nvSpPr>
        <p:spPr>
          <a:xfrm>
            <a:off x="8486775" y="2888143"/>
            <a:ext cx="1197336" cy="3667125"/>
          </a:xfrm>
          <a:prstGeom prst="leftBrace">
            <a:avLst>
              <a:gd name="adj1" fmla="val 8333"/>
              <a:gd name="adj2" fmla="val 51558"/>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p:cNvSpPr>
            <a:spLocks noGrp="1"/>
          </p:cNvSpPr>
          <p:nvPr>
            <p:ph type="title"/>
          </p:nvPr>
        </p:nvSpPr>
        <p:spPr>
          <a:xfrm>
            <a:off x="0" y="907941"/>
            <a:ext cx="5362575" cy="738909"/>
          </a:xfrm>
          <a:solidFill>
            <a:schemeClr val="bg1"/>
          </a:solidFill>
        </p:spPr>
        <p:txBody>
          <a:bodyPr/>
          <a:lstStyle/>
          <a:p>
            <a:r>
              <a:rPr lang="en-US" sz="4500" dirty="0">
                <a:latin typeface="Times New Roman" panose="02020603050405020304" pitchFamily="18" charset="0"/>
                <a:cs typeface="Times New Roman" panose="02020603050405020304" pitchFamily="18" charset="0"/>
              </a:rPr>
              <a:t>¿Cómo están ustedes?</a:t>
            </a:r>
            <a:br>
              <a:rPr lang="en-US" sz="4500" dirty="0">
                <a:latin typeface="Times New Roman" panose="02020603050405020304" pitchFamily="18" charset="0"/>
                <a:cs typeface="Times New Roman" panose="02020603050405020304" pitchFamily="18" charset="0"/>
              </a:rPr>
            </a:br>
            <a:endParaRPr lang="en-US" sz="45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4BF8A5B-07AD-7548-2377-F825D01346D7}"/>
              </a:ext>
            </a:extLst>
          </p:cNvPr>
          <p:cNvSpPr txBox="1"/>
          <p:nvPr/>
        </p:nvSpPr>
        <p:spPr>
          <a:xfrm>
            <a:off x="0" y="0"/>
            <a:ext cx="6909848" cy="907941"/>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53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Respondiendo el saludo.</a:t>
            </a:r>
            <a:endParaRPr kumimoji="0" lang="en-US" sz="53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Title 1">
            <a:extLst>
              <a:ext uri="{FF2B5EF4-FFF2-40B4-BE49-F238E27FC236}">
                <a16:creationId xmlns:a16="http://schemas.microsoft.com/office/drawing/2014/main" id="{9EF10AEC-70EE-7E72-D133-62A760A26D98}"/>
              </a:ext>
            </a:extLst>
          </p:cNvPr>
          <p:cNvSpPr txBox="1">
            <a:spLocks/>
          </p:cNvSpPr>
          <p:nvPr/>
        </p:nvSpPr>
        <p:spPr>
          <a:xfrm>
            <a:off x="5965825" y="4744056"/>
            <a:ext cx="2669309" cy="738909"/>
          </a:xfrm>
          <a:prstGeom prst="rect">
            <a:avLst/>
          </a:prstGeom>
          <a:solidFill>
            <a:schemeClr val="bg1"/>
          </a:solidFill>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500" b="0" i="0" u="none" strike="noStrike" kern="1200" cap="none" spc="0" normalizeH="0" baseline="0" noProof="0" dirty="0">
                <a:ln>
                  <a:noFill/>
                </a:ln>
                <a:solidFill>
                  <a:srgbClr val="EBEBEB"/>
                </a:solidFill>
                <a:effectLst/>
                <a:uLnTx/>
                <a:uFillTx/>
                <a:latin typeface="Times New Roman" panose="02020603050405020304" pitchFamily="18" charset="0"/>
                <a:ea typeface="+mj-ea"/>
                <a:cs typeface="Times New Roman" panose="02020603050405020304" pitchFamily="18" charset="0"/>
              </a:rPr>
              <a:t>Yo estoy:</a:t>
            </a:r>
          </a:p>
        </p:txBody>
      </p:sp>
      <p:sp>
        <p:nvSpPr>
          <p:cNvPr id="9" name="TextBox 8">
            <a:extLst>
              <a:ext uri="{FF2B5EF4-FFF2-40B4-BE49-F238E27FC236}">
                <a16:creationId xmlns:a16="http://schemas.microsoft.com/office/drawing/2014/main" id="{08DC1207-92AE-0676-6090-239748D50562}"/>
              </a:ext>
            </a:extLst>
          </p:cNvPr>
          <p:cNvSpPr txBox="1"/>
          <p:nvPr/>
        </p:nvSpPr>
        <p:spPr>
          <a:xfrm>
            <a:off x="9438842" y="2790408"/>
            <a:ext cx="4180321" cy="3862596"/>
          </a:xfrm>
          <a:prstGeom prst="rect">
            <a:avLst/>
          </a:prstGeom>
          <a:noFill/>
        </p:spPr>
        <p:txBody>
          <a:bodyPr wrap="square" rtlCol="0">
            <a:spAutoFit/>
          </a:bodyPr>
          <a:lstStyle/>
          <a:p>
            <a:pPr marL="571500" marR="0" lvl="0" indent="-5715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35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Bien</a:t>
            </a:r>
          </a:p>
          <a:p>
            <a:pPr marL="571500" marR="0" lvl="0" indent="-5715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35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Muy bien</a:t>
            </a:r>
          </a:p>
          <a:p>
            <a:pPr marL="571500" marR="0" lvl="0" indent="-5715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35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Así así</a:t>
            </a:r>
          </a:p>
          <a:p>
            <a:pPr marL="571500" marR="0" lvl="0" indent="-5715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35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Regular</a:t>
            </a:r>
          </a:p>
          <a:p>
            <a:pPr marL="571500" marR="0" lvl="0" indent="-5715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35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Mal</a:t>
            </a:r>
          </a:p>
          <a:p>
            <a:pPr marL="571500" marR="0" lvl="0" indent="-5715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35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Muy mal </a:t>
            </a:r>
          </a:p>
          <a:p>
            <a:pPr marL="571500" marR="0" lvl="0" indent="-5715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35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Terrible</a:t>
            </a:r>
            <a:endParaRPr kumimoji="0" lang="en-US" sz="35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TextBox 3">
            <a:extLst>
              <a:ext uri="{FF2B5EF4-FFF2-40B4-BE49-F238E27FC236}">
                <a16:creationId xmlns:a16="http://schemas.microsoft.com/office/drawing/2014/main" id="{9AD64686-8DF5-B80D-68E9-CCC40E97ABC8}"/>
              </a:ext>
            </a:extLst>
          </p:cNvPr>
          <p:cNvSpPr txBox="1"/>
          <p:nvPr/>
        </p:nvSpPr>
        <p:spPr>
          <a:xfrm>
            <a:off x="76200" y="3825313"/>
            <a:ext cx="3888581" cy="784830"/>
          </a:xfrm>
          <a:prstGeom prst="rect">
            <a:avLst/>
          </a:prstGeom>
          <a:solidFill>
            <a:schemeClr val="bg1"/>
          </a:solidFill>
        </p:spPr>
        <p:txBody>
          <a:bodyPr wrap="square">
            <a:spAutoFit/>
          </a:bodyPr>
          <a:lstStyle/>
          <a:p>
            <a:r>
              <a:rPr kumimoji="0" lang="en-US" sz="4500" b="0" i="0" u="none" strike="noStrike" kern="1200" cap="none" spc="0" normalizeH="0" baseline="0" noProof="0" dirty="0">
                <a:ln>
                  <a:noFill/>
                </a:ln>
                <a:solidFill>
                  <a:srgbClr val="EBEBEB"/>
                </a:solidFill>
                <a:effectLst/>
                <a:uLnTx/>
                <a:uFillTx/>
                <a:latin typeface="Times New Roman" panose="02020603050405020304" pitchFamily="18" charset="0"/>
                <a:ea typeface="+mj-ea"/>
                <a:cs typeface="Times New Roman" panose="02020603050405020304" pitchFamily="18" charset="0"/>
              </a:rPr>
              <a:t>¿Cómo estás?</a:t>
            </a:r>
            <a:endParaRPr lang="en-US" dirty="0"/>
          </a:p>
        </p:txBody>
      </p:sp>
      <p:sp>
        <p:nvSpPr>
          <p:cNvPr id="5" name="TextBox 4">
            <a:extLst>
              <a:ext uri="{FF2B5EF4-FFF2-40B4-BE49-F238E27FC236}">
                <a16:creationId xmlns:a16="http://schemas.microsoft.com/office/drawing/2014/main" id="{8CB8F885-F2AA-D55E-DB11-F2410F277669}"/>
              </a:ext>
            </a:extLst>
          </p:cNvPr>
          <p:cNvSpPr txBox="1"/>
          <p:nvPr/>
        </p:nvSpPr>
        <p:spPr>
          <a:xfrm>
            <a:off x="76200" y="2814433"/>
            <a:ext cx="4133850" cy="784830"/>
          </a:xfrm>
          <a:prstGeom prst="rect">
            <a:avLst/>
          </a:prstGeom>
          <a:solidFill>
            <a:schemeClr val="bg1"/>
          </a:solidFill>
        </p:spPr>
        <p:txBody>
          <a:bodyPr wrap="square">
            <a:spAutoFit/>
          </a:bodyPr>
          <a:lstStyle/>
          <a:p>
            <a:r>
              <a:rPr kumimoji="0" lang="en-US" sz="4500" b="0" i="0" u="none" strike="noStrike" kern="1200" cap="none" spc="0" normalizeH="0" baseline="0" noProof="0" dirty="0">
                <a:ln>
                  <a:noFill/>
                </a:ln>
                <a:solidFill>
                  <a:srgbClr val="EBEBEB"/>
                </a:solidFill>
                <a:effectLst/>
                <a:uLnTx/>
                <a:uFillTx/>
                <a:latin typeface="Times New Roman" panose="02020603050405020304" pitchFamily="18" charset="0"/>
                <a:ea typeface="+mj-ea"/>
                <a:cs typeface="Times New Roman" panose="02020603050405020304" pitchFamily="18" charset="0"/>
              </a:rPr>
              <a:t>¿Cómo estás </a:t>
            </a:r>
            <a:r>
              <a:rPr lang="en-US" sz="4500" dirty="0">
                <a:latin typeface="Times New Roman" panose="02020603050405020304" pitchFamily="18" charset="0"/>
                <a:cs typeface="Times New Roman" panose="02020603050405020304" pitchFamily="18" charset="0"/>
              </a:rPr>
              <a:t>tú</a:t>
            </a:r>
            <a:r>
              <a:rPr kumimoji="0" lang="en-US" sz="4500" b="0" i="0" u="none" strike="noStrike" kern="1200" cap="none" spc="0" normalizeH="0" baseline="0" noProof="0" dirty="0">
                <a:ln>
                  <a:noFill/>
                </a:ln>
                <a:solidFill>
                  <a:srgbClr val="EBEBEB"/>
                </a:solidFill>
                <a:effectLst/>
                <a:uLnTx/>
                <a:uFillTx/>
                <a:latin typeface="Times New Roman" panose="02020603050405020304" pitchFamily="18" charset="0"/>
                <a:ea typeface="+mj-ea"/>
                <a:cs typeface="Times New Roman" panose="02020603050405020304" pitchFamily="18" charset="0"/>
              </a:rPr>
              <a:t>?</a:t>
            </a:r>
            <a:endParaRPr lang="en-US" dirty="0"/>
          </a:p>
        </p:txBody>
      </p:sp>
      <p:sp>
        <p:nvSpPr>
          <p:cNvPr id="8" name="TextBox 7">
            <a:extLst>
              <a:ext uri="{FF2B5EF4-FFF2-40B4-BE49-F238E27FC236}">
                <a16:creationId xmlns:a16="http://schemas.microsoft.com/office/drawing/2014/main" id="{9B1AFDE6-DA8D-FF2B-CDFE-9048A99F54EE}"/>
              </a:ext>
            </a:extLst>
          </p:cNvPr>
          <p:cNvSpPr txBox="1"/>
          <p:nvPr/>
        </p:nvSpPr>
        <p:spPr>
          <a:xfrm>
            <a:off x="76200" y="1796304"/>
            <a:ext cx="4972050" cy="784830"/>
          </a:xfrm>
          <a:prstGeom prst="rect">
            <a:avLst/>
          </a:prstGeom>
          <a:solidFill>
            <a:schemeClr val="bg1"/>
          </a:solidFill>
        </p:spPr>
        <p:txBody>
          <a:bodyPr wrap="square">
            <a:spAutoFit/>
          </a:bodyPr>
          <a:lstStyle/>
          <a:p>
            <a:r>
              <a:rPr kumimoji="0" lang="en-US" sz="4500" b="0" i="0" u="none" strike="noStrike" kern="1200" cap="none" spc="0" normalizeH="0" baseline="0" noProof="0" dirty="0">
                <a:ln>
                  <a:noFill/>
                </a:ln>
                <a:solidFill>
                  <a:srgbClr val="EBEBEB"/>
                </a:solidFill>
                <a:effectLst/>
                <a:uLnTx/>
                <a:uFillTx/>
                <a:latin typeface="Times New Roman" panose="02020603050405020304" pitchFamily="18" charset="0"/>
                <a:ea typeface="+mj-ea"/>
                <a:cs typeface="Times New Roman" panose="02020603050405020304" pitchFamily="18" charset="0"/>
              </a:rPr>
              <a:t>¿Cómo está</a:t>
            </a:r>
            <a:r>
              <a:rPr lang="en-US" sz="4500" dirty="0">
                <a:solidFill>
                  <a:srgbClr val="EBEBEB"/>
                </a:solidFill>
                <a:latin typeface="Times New Roman" panose="02020603050405020304" pitchFamily="18" charset="0"/>
                <a:ea typeface="+mj-ea"/>
                <a:cs typeface="Times New Roman" panose="02020603050405020304" pitchFamily="18" charset="0"/>
              </a:rPr>
              <a:t> usted</a:t>
            </a:r>
            <a:r>
              <a:rPr kumimoji="0" lang="en-US" sz="4500" b="0" i="0" u="none" strike="noStrike" kern="1200" cap="none" spc="0" normalizeH="0" baseline="0" noProof="0" dirty="0">
                <a:ln>
                  <a:noFill/>
                </a:ln>
                <a:solidFill>
                  <a:srgbClr val="EBEBEB"/>
                </a:solidFill>
                <a:effectLst/>
                <a:uLnTx/>
                <a:uFillTx/>
                <a:latin typeface="Times New Roman" panose="02020603050405020304" pitchFamily="18" charset="0"/>
                <a:ea typeface="+mj-ea"/>
                <a:cs typeface="Times New Roman" panose="02020603050405020304" pitchFamily="18" charset="0"/>
              </a:rPr>
              <a:t>?</a:t>
            </a:r>
            <a:endParaRPr lang="en-US" dirty="0"/>
          </a:p>
        </p:txBody>
      </p:sp>
      <p:sp>
        <p:nvSpPr>
          <p:cNvPr id="11" name="Title 1">
            <a:extLst>
              <a:ext uri="{FF2B5EF4-FFF2-40B4-BE49-F238E27FC236}">
                <a16:creationId xmlns:a16="http://schemas.microsoft.com/office/drawing/2014/main" id="{F3424972-9470-7D6B-9A11-1CA7E1E74783}"/>
              </a:ext>
            </a:extLst>
          </p:cNvPr>
          <p:cNvSpPr txBox="1">
            <a:spLocks/>
          </p:cNvSpPr>
          <p:nvPr/>
        </p:nvSpPr>
        <p:spPr>
          <a:xfrm>
            <a:off x="4425481" y="3907412"/>
            <a:ext cx="4537328" cy="738909"/>
          </a:xfrm>
          <a:prstGeom prst="rect">
            <a:avLst/>
          </a:prstGeom>
          <a:solidFill>
            <a:schemeClr val="bg1"/>
          </a:solidFill>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US" sz="4500" dirty="0">
                <a:solidFill>
                  <a:srgbClr val="EBEBEB"/>
                </a:solidFill>
                <a:latin typeface="Times New Roman" panose="02020603050405020304" pitchFamily="18" charset="0"/>
                <a:cs typeface="Times New Roman" panose="02020603050405020304" pitchFamily="18" charset="0"/>
              </a:rPr>
              <a:t>Nosotros estamos</a:t>
            </a:r>
            <a:r>
              <a:rPr kumimoji="0" lang="en-US" sz="4500" b="0" i="0" u="none" strike="noStrike" kern="1200" cap="none" spc="0" normalizeH="0" baseline="0" noProof="0" dirty="0">
                <a:ln>
                  <a:noFill/>
                </a:ln>
                <a:solidFill>
                  <a:srgbClr val="EBEBEB"/>
                </a:solidFill>
                <a:effectLst/>
                <a:uLnTx/>
                <a:uFillTx/>
                <a:latin typeface="Times New Roman" panose="02020603050405020304" pitchFamily="18" charset="0"/>
                <a:ea typeface="+mj-ea"/>
                <a:cs typeface="Times New Roman" panose="02020603050405020304" pitchFamily="18" charset="0"/>
              </a:rPr>
              <a:t>:</a:t>
            </a:r>
          </a:p>
        </p:txBody>
      </p:sp>
    </p:spTree>
    <p:extLst>
      <p:ext uri="{BB962C8B-B14F-4D97-AF65-F5344CB8AC3E}">
        <p14:creationId xmlns:p14="http://schemas.microsoft.com/office/powerpoint/2010/main" val="778637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D40629-5C16-E959-8EA7-9CB88F52922B}"/>
              </a:ext>
            </a:extLst>
          </p:cNvPr>
          <p:cNvPicPr>
            <a:picLocks noChangeAspect="1"/>
          </p:cNvPicPr>
          <p:nvPr/>
        </p:nvPicPr>
        <p:blipFill>
          <a:blip r:embed="rId3"/>
          <a:stretch>
            <a:fillRect/>
          </a:stretch>
        </p:blipFill>
        <p:spPr>
          <a:xfrm>
            <a:off x="2804712" y="907941"/>
            <a:ext cx="4972470" cy="5931918"/>
          </a:xfrm>
          <a:prstGeom prst="rect">
            <a:avLst/>
          </a:prstGeom>
        </p:spPr>
      </p:pic>
      <p:sp>
        <p:nvSpPr>
          <p:cNvPr id="5" name="Oval Callout 4"/>
          <p:cNvSpPr/>
          <p:nvPr/>
        </p:nvSpPr>
        <p:spPr>
          <a:xfrm>
            <a:off x="7622824" y="2344342"/>
            <a:ext cx="4229341" cy="2390430"/>
          </a:xfrm>
          <a:prstGeom prst="wedgeEllipseCallout">
            <a:avLst>
              <a:gd name="adj1" fmla="val -77896"/>
              <a:gd name="adj2" fmla="val -51477"/>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95573" y="2839292"/>
            <a:ext cx="3883841" cy="1400530"/>
          </a:xfrm>
        </p:spPr>
        <p:txBody>
          <a:bodyPr/>
          <a:lstStyle/>
          <a:p>
            <a:pPr algn="ctr"/>
            <a:r>
              <a:rPr lang="en-US" sz="4500" dirty="0">
                <a:solidFill>
                  <a:schemeClr val="bg1"/>
                </a:solidFill>
                <a:latin typeface="Times New Roman" panose="02020603050405020304" pitchFamily="18" charset="0"/>
                <a:cs typeface="Times New Roman" panose="02020603050405020304" pitchFamily="18" charset="0"/>
              </a:rPr>
              <a:t>Juan: ¡</a:t>
            </a:r>
            <a:r>
              <a:rPr lang="es-ES" sz="45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Hasta mañana, Luis</a:t>
            </a:r>
            <a:r>
              <a:rPr lang="en-US" sz="4500" dirty="0">
                <a:solidFill>
                  <a:schemeClr val="bg1"/>
                </a:solidFill>
                <a:latin typeface="Times New Roman" panose="02020603050405020304" pitchFamily="18" charset="0"/>
                <a:cs typeface="Times New Roman" panose="02020603050405020304" pitchFamily="18" charset="0"/>
              </a:rPr>
              <a:t>! </a:t>
            </a:r>
            <a:br>
              <a:rPr lang="en-US" sz="4500" dirty="0">
                <a:solidFill>
                  <a:schemeClr val="bg1"/>
                </a:solidFill>
                <a:latin typeface="Times New Roman" panose="02020603050405020304" pitchFamily="18" charset="0"/>
                <a:cs typeface="Times New Roman" panose="02020603050405020304" pitchFamily="18" charset="0"/>
              </a:rPr>
            </a:br>
            <a:br>
              <a:rPr lang="en-US" sz="4500" dirty="0">
                <a:solidFill>
                  <a:schemeClr val="bg1"/>
                </a:solidFill>
                <a:latin typeface="Times New Roman" panose="02020603050405020304" pitchFamily="18" charset="0"/>
                <a:cs typeface="Times New Roman" panose="02020603050405020304" pitchFamily="18" charset="0"/>
              </a:rPr>
            </a:br>
            <a:r>
              <a:rPr lang="en-US" sz="2500" dirty="0">
                <a:solidFill>
                  <a:srgbClr val="FFFF00"/>
                </a:solidFill>
                <a:latin typeface="Times New Roman" panose="02020603050405020304" pitchFamily="18" charset="0"/>
                <a:cs typeface="Times New Roman" panose="02020603050405020304" pitchFamily="18" charset="0"/>
              </a:rPr>
              <a:t>See you tomorrow</a:t>
            </a:r>
          </a:p>
        </p:txBody>
      </p:sp>
      <p:sp>
        <p:nvSpPr>
          <p:cNvPr id="9" name="Oval Callout 4">
            <a:extLst>
              <a:ext uri="{FF2B5EF4-FFF2-40B4-BE49-F238E27FC236}">
                <a16:creationId xmlns:a16="http://schemas.microsoft.com/office/drawing/2014/main" id="{8E0B76C0-FCB4-B806-F5B2-FA4BD0DB636F}"/>
              </a:ext>
            </a:extLst>
          </p:cNvPr>
          <p:cNvSpPr/>
          <p:nvPr/>
        </p:nvSpPr>
        <p:spPr>
          <a:xfrm flipH="1">
            <a:off x="-1" y="2901227"/>
            <a:ext cx="3196652" cy="2202374"/>
          </a:xfrm>
          <a:prstGeom prst="wedgeEllipseCallout">
            <a:avLst>
              <a:gd name="adj1" fmla="val -80282"/>
              <a:gd name="adj2" fmla="val -78824"/>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Title 1">
            <a:extLst>
              <a:ext uri="{FF2B5EF4-FFF2-40B4-BE49-F238E27FC236}">
                <a16:creationId xmlns:a16="http://schemas.microsoft.com/office/drawing/2014/main" id="{19626914-A136-ACD7-465F-64BA39A1DACA}"/>
              </a:ext>
            </a:extLst>
          </p:cNvPr>
          <p:cNvSpPr txBox="1">
            <a:spLocks/>
          </p:cNvSpPr>
          <p:nvPr/>
        </p:nvSpPr>
        <p:spPr>
          <a:xfrm>
            <a:off x="-75020" y="3429000"/>
            <a:ext cx="3196651" cy="1731764"/>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500" dirty="0">
                <a:solidFill>
                  <a:schemeClr val="bg1"/>
                </a:solidFill>
                <a:latin typeface="Times New Roman" panose="02020603050405020304" pitchFamily="18" charset="0"/>
                <a:cs typeface="Times New Roman" panose="02020603050405020304" pitchFamily="18" charset="0"/>
              </a:rPr>
              <a:t>Luis: ¡Hasta luego! </a:t>
            </a:r>
          </a:p>
          <a:p>
            <a:pPr algn="ctr"/>
            <a:br>
              <a:rPr lang="en-US" sz="4500" dirty="0">
                <a:solidFill>
                  <a:schemeClr val="bg1"/>
                </a:solidFill>
                <a:latin typeface="Times New Roman" panose="02020603050405020304" pitchFamily="18" charset="0"/>
                <a:cs typeface="Times New Roman" panose="02020603050405020304" pitchFamily="18" charset="0"/>
              </a:rPr>
            </a:br>
            <a:r>
              <a:rPr lang="en-US" sz="2500" dirty="0">
                <a:solidFill>
                  <a:srgbClr val="FFFF00"/>
                </a:solidFill>
                <a:latin typeface="Times New Roman" panose="02020603050405020304" pitchFamily="18" charset="0"/>
                <a:cs typeface="Times New Roman" panose="02020603050405020304" pitchFamily="18" charset="0"/>
              </a:rPr>
              <a:t>See you later</a:t>
            </a:r>
          </a:p>
        </p:txBody>
      </p:sp>
      <p:sp>
        <p:nvSpPr>
          <p:cNvPr id="3" name="TextBox 2">
            <a:extLst>
              <a:ext uri="{FF2B5EF4-FFF2-40B4-BE49-F238E27FC236}">
                <a16:creationId xmlns:a16="http://schemas.microsoft.com/office/drawing/2014/main" id="{79585F16-A23B-42B4-1126-D1188937FAA0}"/>
              </a:ext>
            </a:extLst>
          </p:cNvPr>
          <p:cNvSpPr txBox="1"/>
          <p:nvPr/>
        </p:nvSpPr>
        <p:spPr>
          <a:xfrm>
            <a:off x="-1" y="0"/>
            <a:ext cx="9643621" cy="907941"/>
          </a:xfrm>
          <a:prstGeom prst="rect">
            <a:avLst/>
          </a:prstGeom>
          <a:solidFill>
            <a:schemeClr val="bg1"/>
          </a:solidFill>
        </p:spPr>
        <p:txBody>
          <a:bodyPr wrap="square" rtlCol="0">
            <a:spAutoFit/>
          </a:bodyPr>
          <a:lstStyle/>
          <a:p>
            <a:r>
              <a:rPr lang="es-ES" sz="5300" dirty="0">
                <a:latin typeface="Times New Roman" panose="02020603050405020304" pitchFamily="18" charset="0"/>
                <a:ea typeface="Calibri" panose="020F0502020204030204" pitchFamily="34" charset="0"/>
              </a:rPr>
              <a:t>Despidiéndose de una persona.</a:t>
            </a:r>
            <a:endParaRPr lang="en-US" sz="5300" dirty="0"/>
          </a:p>
        </p:txBody>
      </p:sp>
      <p:sp>
        <p:nvSpPr>
          <p:cNvPr id="4" name="TextBox 3">
            <a:extLst>
              <a:ext uri="{FF2B5EF4-FFF2-40B4-BE49-F238E27FC236}">
                <a16:creationId xmlns:a16="http://schemas.microsoft.com/office/drawing/2014/main" id="{6DB8FA03-15AE-5A68-FE97-FF35939C4EB3}"/>
              </a:ext>
            </a:extLst>
          </p:cNvPr>
          <p:cNvSpPr txBox="1"/>
          <p:nvPr/>
        </p:nvSpPr>
        <p:spPr>
          <a:xfrm>
            <a:off x="0" y="907941"/>
            <a:ext cx="3509818" cy="369332"/>
          </a:xfrm>
          <a:prstGeom prst="rect">
            <a:avLst/>
          </a:prstGeom>
          <a:noFill/>
        </p:spPr>
        <p:txBody>
          <a:bodyPr wrap="square" rtlCol="0">
            <a:spAutoFit/>
          </a:bodyPr>
          <a:lstStyle/>
          <a:p>
            <a:r>
              <a:rPr lang="en-US" dirty="0">
                <a:solidFill>
                  <a:srgbClr val="FFFF00"/>
                </a:solidFill>
                <a:latin typeface="Times New Roman" panose="02020603050405020304" pitchFamily="18" charset="0"/>
                <a:cs typeface="Times New Roman" panose="02020603050405020304" pitchFamily="18" charset="0"/>
              </a:rPr>
              <a:t>Saying goodbye to a person.</a:t>
            </a:r>
          </a:p>
        </p:txBody>
      </p:sp>
    </p:spTree>
    <p:extLst>
      <p:ext uri="{BB962C8B-B14F-4D97-AF65-F5344CB8AC3E}">
        <p14:creationId xmlns:p14="http://schemas.microsoft.com/office/powerpoint/2010/main" val="2547501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84938" y="1099028"/>
            <a:ext cx="5387952" cy="4828548"/>
          </a:xfrm>
          <a:ln>
            <a:solidFill>
              <a:schemeClr val="accent1"/>
            </a:solidFill>
          </a:ln>
        </p:spPr>
      </p:pic>
      <p:sp>
        <p:nvSpPr>
          <p:cNvPr id="5" name="Oval Callout 4"/>
          <p:cNvSpPr/>
          <p:nvPr/>
        </p:nvSpPr>
        <p:spPr>
          <a:xfrm rot="21371052" flipH="1">
            <a:off x="1534870" y="1377751"/>
            <a:ext cx="4885325" cy="2069910"/>
          </a:xfrm>
          <a:prstGeom prst="wedgeEllipseCallout">
            <a:avLst>
              <a:gd name="adj1" fmla="val -85052"/>
              <a:gd name="adj2" fmla="val 16916"/>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 name="Title 1"/>
          <p:cNvSpPr>
            <a:spLocks noGrp="1"/>
          </p:cNvSpPr>
          <p:nvPr>
            <p:ph type="title"/>
          </p:nvPr>
        </p:nvSpPr>
        <p:spPr>
          <a:xfrm>
            <a:off x="1471410" y="1677690"/>
            <a:ext cx="5239106" cy="2064362"/>
          </a:xfrm>
        </p:spPr>
        <p:txBody>
          <a:bodyPr/>
          <a:lstStyle/>
          <a:p>
            <a:pPr algn="ctr"/>
            <a:r>
              <a:rPr lang="en-US" sz="4000" dirty="0">
                <a:solidFill>
                  <a:schemeClr val="bg1"/>
                </a:solidFill>
                <a:latin typeface="Times New Roman" panose="02020603050405020304" pitchFamily="18" charset="0"/>
                <a:cs typeface="Times New Roman" panose="02020603050405020304" pitchFamily="18" charset="0"/>
              </a:rPr>
              <a:t>Sr Ortega : Adiós, señorita. </a:t>
            </a:r>
            <a:br>
              <a:rPr lang="en-US" sz="4000" dirty="0">
                <a:solidFill>
                  <a:schemeClr val="bg1"/>
                </a:solidFill>
                <a:latin typeface="Times New Roman" panose="02020603050405020304" pitchFamily="18" charset="0"/>
                <a:cs typeface="Times New Roman" panose="02020603050405020304" pitchFamily="18" charset="0"/>
              </a:rPr>
            </a:br>
            <a:endParaRPr lang="en-US" sz="4000"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6FC7755-34E1-F038-AFCC-6195F20F5E7B}"/>
              </a:ext>
            </a:extLst>
          </p:cNvPr>
          <p:cNvSpPr txBox="1"/>
          <p:nvPr/>
        </p:nvSpPr>
        <p:spPr>
          <a:xfrm>
            <a:off x="0" y="-17096"/>
            <a:ext cx="8557151" cy="861774"/>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5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Usando el pronombre usted y tú.</a:t>
            </a:r>
            <a:endParaRPr kumimoji="0" lang="en-US" sz="5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TextBox 6">
            <a:extLst>
              <a:ext uri="{FF2B5EF4-FFF2-40B4-BE49-F238E27FC236}">
                <a16:creationId xmlns:a16="http://schemas.microsoft.com/office/drawing/2014/main" id="{D91BF7E0-1D91-52DB-B0B3-FBAEB037C720}"/>
              </a:ext>
            </a:extLst>
          </p:cNvPr>
          <p:cNvSpPr txBox="1"/>
          <p:nvPr/>
        </p:nvSpPr>
        <p:spPr>
          <a:xfrm>
            <a:off x="34005" y="866478"/>
            <a:ext cx="25537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Using the pronounce you.</a:t>
            </a:r>
          </a:p>
        </p:txBody>
      </p:sp>
      <p:sp>
        <p:nvSpPr>
          <p:cNvPr id="14" name="Oval Callout 4">
            <a:extLst>
              <a:ext uri="{FF2B5EF4-FFF2-40B4-BE49-F238E27FC236}">
                <a16:creationId xmlns:a16="http://schemas.microsoft.com/office/drawing/2014/main" id="{3E895532-29FA-515B-2571-68E3FB468A12}"/>
              </a:ext>
            </a:extLst>
          </p:cNvPr>
          <p:cNvSpPr/>
          <p:nvPr/>
        </p:nvSpPr>
        <p:spPr>
          <a:xfrm rot="21371052" flipH="1">
            <a:off x="4585806" y="5175922"/>
            <a:ext cx="4953235" cy="1239338"/>
          </a:xfrm>
          <a:prstGeom prst="wedgeEllipseCallout">
            <a:avLst>
              <a:gd name="adj1" fmla="val -61424"/>
              <a:gd name="adj2" fmla="val -238987"/>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Srta Daza: Adiós.</a:t>
            </a:r>
          </a:p>
        </p:txBody>
      </p:sp>
    </p:spTree>
    <p:extLst>
      <p:ext uri="{BB962C8B-B14F-4D97-AF65-F5344CB8AC3E}">
        <p14:creationId xmlns:p14="http://schemas.microsoft.com/office/powerpoint/2010/main" val="3439546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DEBE1B-68B9-E5A6-10C6-9846B16789B7}"/>
              </a:ext>
            </a:extLst>
          </p:cNvPr>
          <p:cNvPicPr>
            <a:picLocks noChangeAspect="1"/>
          </p:cNvPicPr>
          <p:nvPr/>
        </p:nvPicPr>
        <p:blipFill>
          <a:blip r:embed="rId3"/>
          <a:stretch>
            <a:fillRect/>
          </a:stretch>
        </p:blipFill>
        <p:spPr>
          <a:xfrm>
            <a:off x="1779124" y="907941"/>
            <a:ext cx="6830256" cy="5950059"/>
          </a:xfrm>
          <a:prstGeom prst="rect">
            <a:avLst/>
          </a:prstGeom>
        </p:spPr>
      </p:pic>
      <p:sp>
        <p:nvSpPr>
          <p:cNvPr id="5" name="Oval Callout 4"/>
          <p:cNvSpPr/>
          <p:nvPr/>
        </p:nvSpPr>
        <p:spPr>
          <a:xfrm>
            <a:off x="7277492" y="3927401"/>
            <a:ext cx="4802889" cy="2280636"/>
          </a:xfrm>
          <a:prstGeom prst="wedgeEllipseCallout">
            <a:avLst>
              <a:gd name="adj1" fmla="val -53439"/>
              <a:gd name="adj2" fmla="val -124337"/>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04600" y="4285294"/>
            <a:ext cx="4148672" cy="1404620"/>
          </a:xfrm>
        </p:spPr>
        <p:txBody>
          <a:bodyPr/>
          <a:lstStyle/>
          <a:p>
            <a:pPr algn="ctr"/>
            <a:r>
              <a:rPr lang="en-US" sz="4500" dirty="0">
                <a:solidFill>
                  <a:schemeClr val="bg1"/>
                </a:solidFill>
                <a:latin typeface="Times New Roman" panose="02020603050405020304" pitchFamily="18" charset="0"/>
                <a:cs typeface="Times New Roman" panose="02020603050405020304" pitchFamily="18" charset="0"/>
              </a:rPr>
              <a:t>Abel: ¡Hasta  mañana, Diana! </a:t>
            </a:r>
            <a:br>
              <a:rPr lang="en-US" sz="4500" dirty="0">
                <a:solidFill>
                  <a:schemeClr val="bg1"/>
                </a:solidFill>
                <a:latin typeface="Times New Roman" panose="02020603050405020304" pitchFamily="18" charset="0"/>
                <a:cs typeface="Times New Roman" panose="02020603050405020304" pitchFamily="18" charset="0"/>
              </a:rPr>
            </a:br>
            <a:br>
              <a:rPr lang="en-US" sz="4500" dirty="0">
                <a:solidFill>
                  <a:schemeClr val="bg1"/>
                </a:solidFill>
                <a:latin typeface="Times New Roman" panose="02020603050405020304" pitchFamily="18" charset="0"/>
                <a:cs typeface="Times New Roman" panose="02020603050405020304" pitchFamily="18" charset="0"/>
              </a:rPr>
            </a:br>
            <a:r>
              <a:rPr lang="en-US" sz="1200" b="1" dirty="0">
                <a:solidFill>
                  <a:srgbClr val="FFFF00"/>
                </a:solidFill>
                <a:latin typeface="Times New Roman" panose="02020603050405020304" pitchFamily="18" charset="0"/>
                <a:cs typeface="Times New Roman" panose="02020603050405020304" pitchFamily="18" charset="0"/>
              </a:rPr>
              <a:t>See you tomorrow, Diana</a:t>
            </a:r>
            <a:br>
              <a:rPr lang="en-US" sz="1200" dirty="0">
                <a:solidFill>
                  <a:srgbClr val="FFB1D6"/>
                </a:solidFill>
                <a:latin typeface="Times New Roman" panose="02020603050405020304" pitchFamily="18" charset="0"/>
                <a:cs typeface="Times New Roman" panose="02020603050405020304" pitchFamily="18" charset="0"/>
              </a:rPr>
            </a:br>
            <a:endParaRPr lang="en-US" sz="1200" dirty="0">
              <a:solidFill>
                <a:schemeClr val="bg1"/>
              </a:solidFill>
              <a:latin typeface="Times New Roman" panose="02020603050405020304" pitchFamily="18" charset="0"/>
              <a:cs typeface="Times New Roman" panose="02020603050405020304" pitchFamily="18" charset="0"/>
            </a:endParaRPr>
          </a:p>
        </p:txBody>
      </p:sp>
      <p:sp>
        <p:nvSpPr>
          <p:cNvPr id="9" name="Oval Callout 4">
            <a:extLst>
              <a:ext uri="{FF2B5EF4-FFF2-40B4-BE49-F238E27FC236}">
                <a16:creationId xmlns:a16="http://schemas.microsoft.com/office/drawing/2014/main" id="{8E0B76C0-FCB4-B806-F5B2-FA4BD0DB636F}"/>
              </a:ext>
            </a:extLst>
          </p:cNvPr>
          <p:cNvSpPr/>
          <p:nvPr/>
        </p:nvSpPr>
        <p:spPr>
          <a:xfrm flipH="1">
            <a:off x="36204" y="3502869"/>
            <a:ext cx="4148671" cy="1564850"/>
          </a:xfrm>
          <a:prstGeom prst="wedgeEllipseCallout">
            <a:avLst>
              <a:gd name="adj1" fmla="val -55312"/>
              <a:gd name="adj2" fmla="val -73323"/>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19626914-A136-ACD7-465F-64BA39A1DACA}"/>
              </a:ext>
            </a:extLst>
          </p:cNvPr>
          <p:cNvSpPr txBox="1">
            <a:spLocks/>
          </p:cNvSpPr>
          <p:nvPr/>
        </p:nvSpPr>
        <p:spPr>
          <a:xfrm>
            <a:off x="36204" y="3831337"/>
            <a:ext cx="4148672" cy="764217"/>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5000" dirty="0">
                <a:solidFill>
                  <a:schemeClr val="bg1"/>
                </a:solidFill>
                <a:latin typeface="Times New Roman" panose="02020603050405020304" pitchFamily="18" charset="0"/>
                <a:cs typeface="Times New Roman" panose="02020603050405020304" pitchFamily="18" charset="0"/>
              </a:rPr>
              <a:t>Diana: ¡Adios! </a:t>
            </a:r>
            <a:br>
              <a:rPr lang="en-US" sz="5000" dirty="0">
                <a:solidFill>
                  <a:schemeClr val="bg1"/>
                </a:solidFill>
                <a:latin typeface="Times New Roman" panose="02020603050405020304" pitchFamily="18" charset="0"/>
                <a:cs typeface="Times New Roman" panose="02020603050405020304" pitchFamily="18" charset="0"/>
              </a:rPr>
            </a:br>
            <a:endParaRPr lang="en-US" sz="5000" dirty="0">
              <a:solidFill>
                <a:schemeClr val="bg1"/>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F2813E2E-1EFB-9F44-9091-03276EEAB94D}"/>
              </a:ext>
            </a:extLst>
          </p:cNvPr>
          <p:cNvSpPr txBox="1"/>
          <p:nvPr/>
        </p:nvSpPr>
        <p:spPr>
          <a:xfrm>
            <a:off x="-1" y="0"/>
            <a:ext cx="11444141" cy="907941"/>
          </a:xfrm>
          <a:prstGeom prst="rect">
            <a:avLst/>
          </a:prstGeom>
          <a:solidFill>
            <a:schemeClr val="bg1"/>
          </a:solidFill>
        </p:spPr>
        <p:txBody>
          <a:bodyPr wrap="square" rtlCol="0">
            <a:spAutoFit/>
          </a:bodyPr>
          <a:lstStyle/>
          <a:p>
            <a:r>
              <a:rPr lang="es-ES" sz="5300" dirty="0">
                <a:latin typeface="Times New Roman" panose="02020603050405020304" pitchFamily="18" charset="0"/>
                <a:ea typeface="Calibri" panose="020F0502020204030204" pitchFamily="34" charset="0"/>
              </a:rPr>
              <a:t>Otra forma de despedirse de una persona.</a:t>
            </a:r>
            <a:endParaRPr lang="en-US" sz="2200" dirty="0"/>
          </a:p>
        </p:txBody>
      </p:sp>
      <p:sp>
        <p:nvSpPr>
          <p:cNvPr id="7" name="TextBox 6">
            <a:extLst>
              <a:ext uri="{FF2B5EF4-FFF2-40B4-BE49-F238E27FC236}">
                <a16:creationId xmlns:a16="http://schemas.microsoft.com/office/drawing/2014/main" id="{39685503-F172-7E29-582C-F346D8C8EED6}"/>
              </a:ext>
            </a:extLst>
          </p:cNvPr>
          <p:cNvSpPr txBox="1"/>
          <p:nvPr/>
        </p:nvSpPr>
        <p:spPr>
          <a:xfrm>
            <a:off x="-43311" y="5320582"/>
            <a:ext cx="1865745" cy="369332"/>
          </a:xfrm>
          <a:prstGeom prst="rect">
            <a:avLst/>
          </a:prstGeom>
          <a:noFill/>
        </p:spPr>
        <p:txBody>
          <a:bodyPr wrap="square">
            <a:spAutoFit/>
          </a:bodyPr>
          <a:lstStyle/>
          <a:p>
            <a:r>
              <a:rPr lang="en-US" b="1" dirty="0">
                <a:solidFill>
                  <a:srgbClr val="FFFF00"/>
                </a:solidFill>
                <a:latin typeface="Times New Roman" panose="02020603050405020304" pitchFamily="18" charset="0"/>
                <a:cs typeface="Times New Roman" panose="02020603050405020304" pitchFamily="18" charset="0"/>
              </a:rPr>
              <a:t>Diana, Goodbye!</a:t>
            </a:r>
            <a:endParaRPr lang="en-US" dirty="0"/>
          </a:p>
        </p:txBody>
      </p:sp>
    </p:spTree>
    <p:extLst>
      <p:ext uri="{BB962C8B-B14F-4D97-AF65-F5344CB8AC3E}">
        <p14:creationId xmlns:p14="http://schemas.microsoft.com/office/powerpoint/2010/main" val="42096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FBE071F6-25A5-4F94-35C5-327CBBE14ED7}"/>
              </a:ext>
            </a:extLst>
          </p:cNvPr>
          <p:cNvSpPr txBox="1"/>
          <p:nvPr/>
        </p:nvSpPr>
        <p:spPr>
          <a:xfrm>
            <a:off x="-1" y="0"/>
            <a:ext cx="10415269" cy="907941"/>
          </a:xfrm>
          <a:prstGeom prst="rect">
            <a:avLst/>
          </a:prstGeom>
          <a:solidFill>
            <a:schemeClr val="bg1"/>
          </a:solidFill>
        </p:spPr>
        <p:txBody>
          <a:bodyPr wrap="square" rtlCol="0">
            <a:spAutoFit/>
          </a:bodyPr>
          <a:lstStyle/>
          <a:p>
            <a:r>
              <a:rPr lang="es-ES" sz="5300" dirty="0">
                <a:latin typeface="Times New Roman" panose="02020603050405020304" pitchFamily="18" charset="0"/>
                <a:ea typeface="Calibri" panose="020F0502020204030204" pitchFamily="34" charset="0"/>
              </a:rPr>
              <a:t>Despidiéndose de las personas.</a:t>
            </a:r>
            <a:endParaRPr lang="en-US" sz="5300" dirty="0"/>
          </a:p>
        </p:txBody>
      </p:sp>
      <p:sp>
        <p:nvSpPr>
          <p:cNvPr id="11" name="TextBox 10">
            <a:extLst>
              <a:ext uri="{FF2B5EF4-FFF2-40B4-BE49-F238E27FC236}">
                <a16:creationId xmlns:a16="http://schemas.microsoft.com/office/drawing/2014/main" id="{B5DFA588-BB5A-B875-E5D9-78F7EFBD29B9}"/>
              </a:ext>
            </a:extLst>
          </p:cNvPr>
          <p:cNvSpPr txBox="1"/>
          <p:nvPr/>
        </p:nvSpPr>
        <p:spPr>
          <a:xfrm>
            <a:off x="443345" y="1530258"/>
            <a:ext cx="6410036" cy="4093428"/>
          </a:xfrm>
          <a:prstGeom prst="rect">
            <a:avLst/>
          </a:prstGeom>
          <a:noFill/>
        </p:spPr>
        <p:txBody>
          <a:bodyPr wrap="square" rtlCol="0">
            <a:spAutoFit/>
          </a:bodyPr>
          <a:lstStyle/>
          <a:p>
            <a:pPr marL="571500" indent="-571500">
              <a:buFont typeface="Wingdings" panose="05000000000000000000" pitchFamily="2" charset="2"/>
              <a:buChar char="§"/>
            </a:pPr>
            <a:r>
              <a:rPr lang="es-ES" sz="6500" dirty="0">
                <a:latin typeface="Times New Roman" panose="02020603050405020304" pitchFamily="18" charset="0"/>
                <a:ea typeface="Calibri" panose="020F0502020204030204" pitchFamily="34" charset="0"/>
              </a:rPr>
              <a:t>¡Hasta luego!</a:t>
            </a:r>
          </a:p>
          <a:p>
            <a:pPr marL="571500" indent="-571500">
              <a:buFont typeface="Wingdings" panose="05000000000000000000" pitchFamily="2" charset="2"/>
              <a:buChar char="§"/>
            </a:pPr>
            <a:r>
              <a:rPr lang="es-ES" sz="6500" dirty="0">
                <a:latin typeface="Times New Roman" panose="02020603050405020304" pitchFamily="18" charset="0"/>
              </a:rPr>
              <a:t>¡Adiós! </a:t>
            </a:r>
          </a:p>
          <a:p>
            <a:pPr marL="571500" indent="-571500">
              <a:buFont typeface="Wingdings" panose="05000000000000000000" pitchFamily="2" charset="2"/>
              <a:buChar char="§"/>
            </a:pPr>
            <a:r>
              <a:rPr lang="es-ES" sz="6500" dirty="0">
                <a:latin typeface="Times New Roman" panose="02020603050405020304" pitchFamily="18" charset="0"/>
              </a:rPr>
              <a:t>¡Nos Vemos! </a:t>
            </a:r>
          </a:p>
          <a:p>
            <a:pPr marL="571500" indent="-571500">
              <a:buFont typeface="Wingdings" panose="05000000000000000000" pitchFamily="2" charset="2"/>
              <a:buChar char="§"/>
            </a:pPr>
            <a:r>
              <a:rPr lang="es-ES" sz="6500" dirty="0">
                <a:latin typeface="Times New Roman" panose="02020603050405020304" pitchFamily="18" charset="0"/>
              </a:rPr>
              <a:t>¡Hasta Mañana! </a:t>
            </a:r>
          </a:p>
        </p:txBody>
      </p:sp>
    </p:spTree>
    <p:extLst>
      <p:ext uri="{BB962C8B-B14F-4D97-AF65-F5344CB8AC3E}">
        <p14:creationId xmlns:p14="http://schemas.microsoft.com/office/powerpoint/2010/main" val="1121749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4600" b="100000" l="0" r="100000"/>
                    </a14:imgEffect>
                  </a14:imgLayer>
                </a14:imgProps>
              </a:ext>
              <a:ext uri="{28A0092B-C50C-407E-A947-70E740481C1C}">
                <a14:useLocalDpi xmlns:a14="http://schemas.microsoft.com/office/drawing/2010/main" val="0"/>
              </a:ext>
            </a:extLst>
          </a:blip>
          <a:stretch>
            <a:fillRect/>
          </a:stretch>
        </p:blipFill>
        <p:spPr>
          <a:xfrm>
            <a:off x="0" y="1979498"/>
            <a:ext cx="4310900" cy="4310900"/>
          </a:xfr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0122" y="2481166"/>
            <a:ext cx="3198332" cy="3424338"/>
          </a:xfrm>
          <a:prstGeom prst="rect">
            <a:avLst/>
          </a:prstGeom>
        </p:spPr>
      </p:pic>
      <p:sp>
        <p:nvSpPr>
          <p:cNvPr id="10" name="TextBox 9"/>
          <p:cNvSpPr txBox="1"/>
          <p:nvPr/>
        </p:nvSpPr>
        <p:spPr>
          <a:xfrm>
            <a:off x="0" y="8704"/>
            <a:ext cx="4747491" cy="2185214"/>
          </a:xfrm>
          <a:prstGeom prst="rect">
            <a:avLst/>
          </a:prstGeom>
          <a:solidFill>
            <a:schemeClr val="bg1"/>
          </a:solidFill>
        </p:spPr>
        <p:txBody>
          <a:bodyPr wrap="square" rtlCol="0">
            <a:spAutoFit/>
          </a:bodyPr>
          <a:lstStyle/>
          <a:p>
            <a:r>
              <a:rPr lang="en-US" sz="4400" b="1" dirty="0">
                <a:latin typeface="Times New Roman" panose="02020603050405020304" pitchFamily="18" charset="0"/>
                <a:cs typeface="Times New Roman" panose="02020603050405020304" pitchFamily="18" charset="0"/>
              </a:rPr>
              <a:t>¡Hola! Buen</a:t>
            </a:r>
            <a:r>
              <a:rPr lang="en-US" sz="4800" b="1" dirty="0">
                <a:latin typeface="Times New Roman" panose="02020603050405020304" pitchFamily="18" charset="0"/>
                <a:cs typeface="Times New Roman" panose="02020603050405020304" pitchFamily="18" charset="0"/>
              </a:rPr>
              <a:t>o</a:t>
            </a:r>
            <a:r>
              <a:rPr lang="en-US" sz="4400" b="1" dirty="0">
                <a:latin typeface="Times New Roman" panose="02020603050405020304" pitchFamily="18" charset="0"/>
                <a:cs typeface="Times New Roman" panose="02020603050405020304" pitchFamily="18" charset="0"/>
              </a:rPr>
              <a:t>s días</a:t>
            </a:r>
          </a:p>
          <a:p>
            <a:r>
              <a:rPr lang="en-US" sz="4400" b="1" dirty="0">
                <a:latin typeface="Times New Roman" panose="02020603050405020304" pitchFamily="18" charset="0"/>
                <a:cs typeface="Times New Roman" panose="02020603050405020304" pitchFamily="18" charset="0"/>
              </a:rPr>
              <a:t>Señorita!  </a:t>
            </a:r>
          </a:p>
          <a:p>
            <a:r>
              <a:rPr lang="en-US" sz="2000" b="1" dirty="0">
                <a:latin typeface="Times New Roman" panose="02020603050405020304" pitchFamily="18" charset="0"/>
                <a:cs typeface="Times New Roman" panose="02020603050405020304" pitchFamily="18" charset="0"/>
              </a:rPr>
              <a:t>Hi, Good morning, Miss. </a:t>
            </a:r>
            <a:r>
              <a:rPr lang="en-US" sz="4400" b="1" dirty="0">
                <a:latin typeface="Times New Roman" panose="02020603050405020304" pitchFamily="18" charset="0"/>
                <a:cs typeface="Times New Roman" panose="02020603050405020304" pitchFamily="18" charset="0"/>
              </a:rPr>
              <a:t>               </a:t>
            </a:r>
          </a:p>
        </p:txBody>
      </p:sp>
      <p:sp>
        <p:nvSpPr>
          <p:cNvPr id="5" name="TextBox 4">
            <a:extLst>
              <a:ext uri="{FF2B5EF4-FFF2-40B4-BE49-F238E27FC236}">
                <a16:creationId xmlns:a16="http://schemas.microsoft.com/office/drawing/2014/main" id="{FCF82644-D09E-E2D5-2373-E4F6CD28E7E8}"/>
              </a:ext>
            </a:extLst>
          </p:cNvPr>
          <p:cNvSpPr txBox="1"/>
          <p:nvPr/>
        </p:nvSpPr>
        <p:spPr>
          <a:xfrm>
            <a:off x="0" y="5842337"/>
            <a:ext cx="12098436" cy="1015663"/>
          </a:xfrm>
          <a:prstGeom prst="rect">
            <a:avLst/>
          </a:prstGeom>
          <a:noFill/>
        </p:spPr>
        <p:txBody>
          <a:bodyPr wrap="square">
            <a:spAutoFit/>
          </a:bodyPr>
          <a:lstStyle/>
          <a:p>
            <a:r>
              <a:rPr lang="en-US" sz="3000" dirty="0">
                <a:latin typeface="Times New Roman" panose="02020603050405020304" pitchFamily="18" charset="0"/>
                <a:cs typeface="Times New Roman" panose="02020603050405020304" pitchFamily="18" charset="0"/>
              </a:rPr>
              <a:t>"¡Hola!" es la salutación más frecuente en el mundo de habla hispana.</a:t>
            </a:r>
          </a:p>
          <a:p>
            <a:r>
              <a:rPr lang="en-US" sz="3000" dirty="0">
                <a:latin typeface="Times New Roman" panose="02020603050405020304" pitchFamily="18" charset="0"/>
                <a:cs typeface="Times New Roman" panose="02020603050405020304" pitchFamily="18" charset="0"/>
              </a:rPr>
              <a:t>"Hola!" is the most frequent greeting in the Spanish-speaking world.</a:t>
            </a:r>
          </a:p>
        </p:txBody>
      </p:sp>
      <p:sp>
        <p:nvSpPr>
          <p:cNvPr id="8" name="TextBox 7">
            <a:extLst>
              <a:ext uri="{FF2B5EF4-FFF2-40B4-BE49-F238E27FC236}">
                <a16:creationId xmlns:a16="http://schemas.microsoft.com/office/drawing/2014/main" id="{80A64FA3-6D16-1C4E-FBDA-8D15035AE914}"/>
              </a:ext>
            </a:extLst>
          </p:cNvPr>
          <p:cNvSpPr txBox="1"/>
          <p:nvPr/>
        </p:nvSpPr>
        <p:spPr>
          <a:xfrm>
            <a:off x="6545243" y="8704"/>
            <a:ext cx="5646757" cy="1569660"/>
          </a:xfrm>
          <a:prstGeom prst="rect">
            <a:avLst/>
          </a:prstGeom>
          <a:solidFill>
            <a:schemeClr val="bg1"/>
          </a:solidFill>
        </p:spPr>
        <p:txBody>
          <a:bodyPr wrap="square" rtlCol="0">
            <a:spAutoFit/>
          </a:bodyPr>
          <a:lstStyle/>
          <a:p>
            <a:r>
              <a:rPr lang="en-US" sz="4400" b="1" dirty="0">
                <a:latin typeface="Times New Roman" panose="02020603050405020304" pitchFamily="18" charset="0"/>
                <a:cs typeface="Times New Roman" panose="02020603050405020304" pitchFamily="18" charset="0"/>
              </a:rPr>
              <a:t>¡Hola! Buen</a:t>
            </a:r>
            <a:r>
              <a:rPr lang="en-US" sz="4800" b="1" dirty="0">
                <a:latin typeface="Times New Roman" panose="02020603050405020304" pitchFamily="18" charset="0"/>
                <a:cs typeface="Times New Roman" panose="02020603050405020304" pitchFamily="18" charset="0"/>
              </a:rPr>
              <a:t>as Noches Señor! </a:t>
            </a:r>
            <a:r>
              <a:rPr lang="en-US" sz="4400" b="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Hi, Good  evening, Mr.</a:t>
            </a:r>
            <a:r>
              <a:rPr lang="en-US" sz="4400" b="1" dirty="0">
                <a:latin typeface="Times New Roman" panose="02020603050405020304" pitchFamily="18" charset="0"/>
                <a:cs typeface="Times New Roman" panose="02020603050405020304" pitchFamily="18" charset="0"/>
              </a:rPr>
              <a:t>              </a:t>
            </a:r>
          </a:p>
        </p:txBody>
      </p:sp>
      <p:sp>
        <p:nvSpPr>
          <p:cNvPr id="13" name="Arrow: Left-Up 12">
            <a:extLst>
              <a:ext uri="{FF2B5EF4-FFF2-40B4-BE49-F238E27FC236}">
                <a16:creationId xmlns:a16="http://schemas.microsoft.com/office/drawing/2014/main" id="{8B9B32E7-8C82-965D-E7A7-31FDCD40450C}"/>
              </a:ext>
            </a:extLst>
          </p:cNvPr>
          <p:cNvSpPr/>
          <p:nvPr/>
        </p:nvSpPr>
        <p:spPr>
          <a:xfrm rot="2695397">
            <a:off x="5043640" y="595964"/>
            <a:ext cx="1871330" cy="2848945"/>
          </a:xfrm>
          <a:prstGeom prst="leftUpArrow">
            <a:avLst>
              <a:gd name="adj1" fmla="val 5664"/>
              <a:gd name="adj2" fmla="val 6648"/>
              <a:gd name="adj3" fmla="val 213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AD98D1C-AB1C-EF08-690E-375C10292AA9}"/>
              </a:ext>
            </a:extLst>
          </p:cNvPr>
          <p:cNvSpPr txBox="1"/>
          <p:nvPr/>
        </p:nvSpPr>
        <p:spPr>
          <a:xfrm>
            <a:off x="4217087" y="3554221"/>
            <a:ext cx="2768132" cy="1631216"/>
          </a:xfrm>
          <a:prstGeom prst="rect">
            <a:avLst/>
          </a:prstGeom>
          <a:solidFill>
            <a:schemeClr val="bg1"/>
          </a:solidFill>
        </p:spPr>
        <p:txBody>
          <a:bodyPr wrap="square" rtlCol="0">
            <a:spAutoFit/>
          </a:bodyPr>
          <a:lstStyle/>
          <a:p>
            <a:r>
              <a:rPr lang="en-US" sz="2500" dirty="0">
                <a:latin typeface="Times New Roman" panose="02020603050405020304" pitchFamily="18" charset="0"/>
                <a:cs typeface="Times New Roman" panose="02020603050405020304" pitchFamily="18" charset="0"/>
              </a:rPr>
              <a:t>Using greetings depending on the time of the date and with formal titles.</a:t>
            </a:r>
          </a:p>
        </p:txBody>
      </p:sp>
    </p:spTree>
    <p:extLst>
      <p:ext uri="{BB962C8B-B14F-4D97-AF65-F5344CB8AC3E}">
        <p14:creationId xmlns:p14="http://schemas.microsoft.com/office/powerpoint/2010/main" val="100492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4600" b="100000" l="0" r="100000"/>
                    </a14:imgEffect>
                  </a14:imgLayer>
                </a14:imgProps>
              </a:ext>
              <a:ext uri="{28A0092B-C50C-407E-A947-70E740481C1C}">
                <a14:useLocalDpi xmlns:a14="http://schemas.microsoft.com/office/drawing/2010/main" val="0"/>
              </a:ext>
            </a:extLst>
          </a:blip>
          <a:stretch>
            <a:fillRect/>
          </a:stretch>
        </p:blipFill>
        <p:spPr>
          <a:xfrm>
            <a:off x="-290260" y="723590"/>
            <a:ext cx="4310900" cy="4310900"/>
          </a:xfrm>
        </p:spPr>
      </p:pic>
      <p:sp>
        <p:nvSpPr>
          <p:cNvPr id="10" name="TextBox 9"/>
          <p:cNvSpPr txBox="1"/>
          <p:nvPr/>
        </p:nvSpPr>
        <p:spPr>
          <a:xfrm>
            <a:off x="0" y="5436842"/>
            <a:ext cx="5171556" cy="1477328"/>
          </a:xfrm>
          <a:prstGeom prst="rect">
            <a:avLst/>
          </a:prstGeom>
          <a:noFill/>
        </p:spPr>
        <p:txBody>
          <a:bodyPr wrap="square" rtlCol="0">
            <a:spAutoFit/>
          </a:bodyPr>
          <a:lstStyle/>
          <a:p>
            <a:r>
              <a:rPr lang="en-US" sz="4500" dirty="0">
                <a:latin typeface="Times New Roman" panose="02020603050405020304" pitchFamily="18" charset="0"/>
                <a:cs typeface="Times New Roman" panose="02020603050405020304" pitchFamily="18" charset="0"/>
              </a:rPr>
              <a:t>Buen</a:t>
            </a:r>
            <a:r>
              <a:rPr lang="en-US" sz="4500" b="1" dirty="0">
                <a:latin typeface="Times New Roman" panose="02020603050405020304" pitchFamily="18" charset="0"/>
                <a:cs typeface="Times New Roman" panose="02020603050405020304" pitchFamily="18" charset="0"/>
              </a:rPr>
              <a:t>o</a:t>
            </a:r>
            <a:r>
              <a:rPr lang="en-US" sz="4500" dirty="0">
                <a:latin typeface="Times New Roman" panose="02020603050405020304" pitchFamily="18" charset="0"/>
                <a:cs typeface="Times New Roman" panose="02020603050405020304" pitchFamily="18" charset="0"/>
              </a:rPr>
              <a:t>s días Señora</a:t>
            </a:r>
          </a:p>
          <a:p>
            <a:r>
              <a:rPr lang="en-US" sz="4500" dirty="0">
                <a:latin typeface="Times New Roman" panose="02020603050405020304" pitchFamily="18" charset="0"/>
                <a:cs typeface="Times New Roman" panose="02020603050405020304" pitchFamily="18" charset="0"/>
              </a:rPr>
              <a:t>6:00 A.M.-12:00 P.M                </a:t>
            </a:r>
          </a:p>
        </p:txBody>
      </p:sp>
      <p:sp>
        <p:nvSpPr>
          <p:cNvPr id="11" name="TextBox 10"/>
          <p:cNvSpPr txBox="1"/>
          <p:nvPr/>
        </p:nvSpPr>
        <p:spPr>
          <a:xfrm>
            <a:off x="5679190" y="5351416"/>
            <a:ext cx="6623821" cy="1477328"/>
          </a:xfrm>
          <a:prstGeom prst="rect">
            <a:avLst/>
          </a:prstGeom>
          <a:noFill/>
        </p:spPr>
        <p:txBody>
          <a:bodyPr wrap="square" rtlCol="0">
            <a:spAutoFit/>
          </a:bodyPr>
          <a:lstStyle/>
          <a:p>
            <a:r>
              <a:rPr lang="en-US" sz="4500" dirty="0">
                <a:latin typeface="Times New Roman" panose="02020603050405020304" pitchFamily="18" charset="0"/>
                <a:cs typeface="Times New Roman" panose="02020603050405020304" pitchFamily="18" charset="0"/>
              </a:rPr>
              <a:t>Buen</a:t>
            </a:r>
            <a:r>
              <a:rPr lang="en-US" sz="4500" b="1" dirty="0">
                <a:latin typeface="Times New Roman" panose="02020603050405020304" pitchFamily="18" charset="0"/>
                <a:cs typeface="Times New Roman" panose="02020603050405020304" pitchFamily="18" charset="0"/>
              </a:rPr>
              <a:t>a</a:t>
            </a:r>
            <a:r>
              <a:rPr lang="en-US" sz="4500" dirty="0">
                <a:latin typeface="Times New Roman" panose="02020603050405020304" pitchFamily="18" charset="0"/>
                <a:cs typeface="Times New Roman" panose="02020603050405020304" pitchFamily="18" charset="0"/>
              </a:rPr>
              <a:t>s tardes Señorita</a:t>
            </a:r>
          </a:p>
          <a:p>
            <a:r>
              <a:rPr lang="en-US" sz="4500" dirty="0">
                <a:latin typeface="Times New Roman" panose="02020603050405020304" pitchFamily="18" charset="0"/>
                <a:cs typeface="Times New Roman" panose="02020603050405020304" pitchFamily="18" charset="0"/>
              </a:rPr>
              <a:t>12:00 P.M.- 6/7/8/9:00 P.M.    </a:t>
            </a:r>
          </a:p>
        </p:txBody>
      </p:sp>
      <p:sp>
        <p:nvSpPr>
          <p:cNvPr id="7" name="TextBox 6">
            <a:extLst>
              <a:ext uri="{FF2B5EF4-FFF2-40B4-BE49-F238E27FC236}">
                <a16:creationId xmlns:a16="http://schemas.microsoft.com/office/drawing/2014/main" id="{299BAB0A-392A-E0D1-ADC2-255F7CC9AC64}"/>
              </a:ext>
            </a:extLst>
          </p:cNvPr>
          <p:cNvSpPr txBox="1"/>
          <p:nvPr/>
        </p:nvSpPr>
        <p:spPr>
          <a:xfrm>
            <a:off x="0" y="11258"/>
            <a:ext cx="12192000" cy="907941"/>
          </a:xfrm>
          <a:prstGeom prst="rect">
            <a:avLst/>
          </a:prstGeom>
          <a:solidFill>
            <a:schemeClr val="bg1"/>
          </a:solidFill>
        </p:spPr>
        <p:txBody>
          <a:bodyPr wrap="square" rtlCol="0">
            <a:spAutoFit/>
          </a:bodyPr>
          <a:lstStyle/>
          <a:p>
            <a:pPr algn="ctr"/>
            <a:r>
              <a:rPr lang="es-ES" sz="5300" dirty="0">
                <a:latin typeface="Times New Roman" panose="02020603050405020304" pitchFamily="18" charset="0"/>
                <a:ea typeface="Calibri" panose="020F0502020204030204" pitchFamily="34" charset="0"/>
              </a:rPr>
              <a:t>Saludando dependiendo de la hora del día.</a:t>
            </a:r>
            <a:endParaRPr lang="en-US" sz="5300" dirty="0"/>
          </a:p>
        </p:txBody>
      </p:sp>
      <p:pic>
        <p:nvPicPr>
          <p:cNvPr id="8" name="Picture 7">
            <a:extLst>
              <a:ext uri="{FF2B5EF4-FFF2-40B4-BE49-F238E27FC236}">
                <a16:creationId xmlns:a16="http://schemas.microsoft.com/office/drawing/2014/main" id="{8682AD22-435D-92F4-93B5-55DF0D2EB30F}"/>
              </a:ext>
            </a:extLst>
          </p:cNvPr>
          <p:cNvPicPr>
            <a:picLocks noChangeAspect="1"/>
          </p:cNvPicPr>
          <p:nvPr/>
        </p:nvPicPr>
        <p:blipFill>
          <a:blip r:embed="rId5"/>
          <a:stretch>
            <a:fillRect/>
          </a:stretch>
        </p:blipFill>
        <p:spPr>
          <a:xfrm>
            <a:off x="6238514" y="1142917"/>
            <a:ext cx="5953486" cy="4208499"/>
          </a:xfrm>
          <a:prstGeom prst="ellipse">
            <a:avLst/>
          </a:prstGeom>
          <a:ln>
            <a:noFill/>
          </a:ln>
          <a:effectLst>
            <a:softEdge rad="112500"/>
          </a:effectLst>
        </p:spPr>
      </p:pic>
      <p:sp>
        <p:nvSpPr>
          <p:cNvPr id="2" name="TextBox 1">
            <a:extLst>
              <a:ext uri="{FF2B5EF4-FFF2-40B4-BE49-F238E27FC236}">
                <a16:creationId xmlns:a16="http://schemas.microsoft.com/office/drawing/2014/main" id="{7FCAB135-66ED-A68B-A3A7-D4C0073617CE}"/>
              </a:ext>
            </a:extLst>
          </p:cNvPr>
          <p:cNvSpPr txBox="1"/>
          <p:nvPr/>
        </p:nvSpPr>
        <p:spPr>
          <a:xfrm>
            <a:off x="3539497" y="3678862"/>
            <a:ext cx="2768132" cy="1631216"/>
          </a:xfrm>
          <a:prstGeom prst="rect">
            <a:avLst/>
          </a:prstGeom>
          <a:solidFill>
            <a:schemeClr val="bg1"/>
          </a:solidFill>
        </p:spPr>
        <p:txBody>
          <a:bodyPr wrap="square" rtlCol="0">
            <a:spAutoFit/>
          </a:bodyPr>
          <a:lstStyle/>
          <a:p>
            <a:r>
              <a:rPr lang="en-US" sz="2500" dirty="0">
                <a:latin typeface="Times New Roman" panose="02020603050405020304" pitchFamily="18" charset="0"/>
                <a:cs typeface="Times New Roman" panose="02020603050405020304" pitchFamily="18" charset="0"/>
              </a:rPr>
              <a:t>Using greetings depending on the time of the date and with formal titles.</a:t>
            </a:r>
          </a:p>
        </p:txBody>
      </p:sp>
      <p:sp>
        <p:nvSpPr>
          <p:cNvPr id="3" name="TextBox 2">
            <a:extLst>
              <a:ext uri="{FF2B5EF4-FFF2-40B4-BE49-F238E27FC236}">
                <a16:creationId xmlns:a16="http://schemas.microsoft.com/office/drawing/2014/main" id="{61CA938C-69F3-81B2-3CCF-B1DBA792986B}"/>
              </a:ext>
            </a:extLst>
          </p:cNvPr>
          <p:cNvSpPr txBox="1"/>
          <p:nvPr/>
        </p:nvSpPr>
        <p:spPr>
          <a:xfrm>
            <a:off x="9144000" y="3059668"/>
            <a:ext cx="2890982" cy="369332"/>
          </a:xfrm>
          <a:prstGeom prst="rect">
            <a:avLst/>
          </a:prstGeom>
          <a:noFill/>
        </p:spPr>
        <p:txBody>
          <a:bodyPr wrap="square" rtlCol="0">
            <a:spAutoFit/>
          </a:bodyPr>
          <a:lstStyle/>
          <a:p>
            <a:r>
              <a:rPr lang="en-US" dirty="0">
                <a:solidFill>
                  <a:schemeClr val="bg1"/>
                </a:solidFill>
              </a:rPr>
              <a:t>Good Afternoon!</a:t>
            </a:r>
          </a:p>
        </p:txBody>
      </p:sp>
    </p:spTree>
    <p:extLst>
      <p:ext uri="{BB962C8B-B14F-4D97-AF65-F5344CB8AC3E}">
        <p14:creationId xmlns:p14="http://schemas.microsoft.com/office/powerpoint/2010/main" val="2145671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4600" b="100000" l="0" r="100000"/>
                    </a14:imgEffect>
                  </a14:imgLayer>
                </a14:imgProps>
              </a:ext>
              <a:ext uri="{28A0092B-C50C-407E-A947-70E740481C1C}">
                <a14:useLocalDpi xmlns:a14="http://schemas.microsoft.com/office/drawing/2010/main" val="0"/>
              </a:ext>
            </a:extLst>
          </a:blip>
          <a:stretch>
            <a:fillRect/>
          </a:stretch>
        </p:blipFill>
        <p:spPr>
          <a:xfrm>
            <a:off x="94117" y="1067240"/>
            <a:ext cx="4310900" cy="4310900"/>
          </a:xfr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309153"/>
            <a:ext cx="3260786" cy="3491206"/>
          </a:xfrm>
          <a:prstGeom prst="rect">
            <a:avLst/>
          </a:prstGeom>
        </p:spPr>
      </p:pic>
      <p:sp>
        <p:nvSpPr>
          <p:cNvPr id="10" name="TextBox 9"/>
          <p:cNvSpPr txBox="1"/>
          <p:nvPr/>
        </p:nvSpPr>
        <p:spPr>
          <a:xfrm>
            <a:off x="5130" y="5301478"/>
            <a:ext cx="5624145" cy="1477328"/>
          </a:xfrm>
          <a:prstGeom prst="rect">
            <a:avLst/>
          </a:prstGeom>
          <a:noFill/>
        </p:spPr>
        <p:txBody>
          <a:bodyPr wrap="square" rtlCol="0">
            <a:spAutoFit/>
          </a:bodyPr>
          <a:lstStyle/>
          <a:p>
            <a:r>
              <a:rPr lang="en-US" sz="4500" dirty="0">
                <a:latin typeface="Times New Roman" panose="02020603050405020304" pitchFamily="18" charset="0"/>
                <a:cs typeface="Times New Roman" panose="02020603050405020304" pitchFamily="18" charset="0"/>
              </a:rPr>
              <a:t>Buen</a:t>
            </a:r>
            <a:r>
              <a:rPr lang="en-US" sz="4500" b="1" dirty="0">
                <a:latin typeface="Times New Roman" panose="02020603050405020304" pitchFamily="18" charset="0"/>
                <a:cs typeface="Times New Roman" panose="02020603050405020304" pitchFamily="18" charset="0"/>
              </a:rPr>
              <a:t>o</a:t>
            </a:r>
            <a:r>
              <a:rPr lang="en-US" sz="4500" dirty="0">
                <a:latin typeface="Times New Roman" panose="02020603050405020304" pitchFamily="18" charset="0"/>
                <a:cs typeface="Times New Roman" panose="02020603050405020304" pitchFamily="18" charset="0"/>
              </a:rPr>
              <a:t>s días Señor!</a:t>
            </a:r>
          </a:p>
          <a:p>
            <a:r>
              <a:rPr lang="en-US" sz="4500" dirty="0">
                <a:latin typeface="Times New Roman" panose="02020603050405020304" pitchFamily="18" charset="0"/>
                <a:cs typeface="Times New Roman" panose="02020603050405020304" pitchFamily="18" charset="0"/>
              </a:rPr>
              <a:t>6:00 A.M.- 12:00 P.M                </a:t>
            </a:r>
          </a:p>
        </p:txBody>
      </p:sp>
      <p:sp>
        <p:nvSpPr>
          <p:cNvPr id="11" name="TextBox 10"/>
          <p:cNvSpPr txBox="1"/>
          <p:nvPr/>
        </p:nvSpPr>
        <p:spPr>
          <a:xfrm>
            <a:off x="5844401" y="5190313"/>
            <a:ext cx="6347599" cy="1477328"/>
          </a:xfrm>
          <a:prstGeom prst="rect">
            <a:avLst/>
          </a:prstGeom>
          <a:noFill/>
        </p:spPr>
        <p:txBody>
          <a:bodyPr wrap="square" rtlCol="0">
            <a:spAutoFit/>
          </a:bodyPr>
          <a:lstStyle/>
          <a:p>
            <a:r>
              <a:rPr lang="en-US" sz="4500" dirty="0">
                <a:latin typeface="Times New Roman" panose="02020603050405020304" pitchFamily="18" charset="0"/>
                <a:cs typeface="Times New Roman" panose="02020603050405020304" pitchFamily="18" charset="0"/>
              </a:rPr>
              <a:t>Buen</a:t>
            </a:r>
            <a:r>
              <a:rPr lang="en-US" sz="4500" b="1" dirty="0">
                <a:latin typeface="Times New Roman" panose="02020603050405020304" pitchFamily="18" charset="0"/>
                <a:cs typeface="Times New Roman" panose="02020603050405020304" pitchFamily="18" charset="0"/>
              </a:rPr>
              <a:t>a</a:t>
            </a:r>
            <a:r>
              <a:rPr lang="en-US" sz="4500" dirty="0">
                <a:latin typeface="Times New Roman" panose="02020603050405020304" pitchFamily="18" charset="0"/>
                <a:cs typeface="Times New Roman" panose="02020603050405020304" pitchFamily="18" charset="0"/>
              </a:rPr>
              <a:t>s Noches Señora! </a:t>
            </a:r>
          </a:p>
          <a:p>
            <a:r>
              <a:rPr lang="en-US" sz="4500" dirty="0">
                <a:latin typeface="Times New Roman" panose="02020603050405020304" pitchFamily="18" charset="0"/>
                <a:cs typeface="Times New Roman" panose="02020603050405020304" pitchFamily="18" charset="0"/>
              </a:rPr>
              <a:t>6 / 7/ 8/ 9:00 </a:t>
            </a:r>
            <a:r>
              <a:rPr lang="mr-IN" sz="4500" dirty="0">
                <a:latin typeface="Times New Roman" panose="02020603050405020304" pitchFamily="18" charset="0"/>
              </a:rPr>
              <a:t>–</a:t>
            </a:r>
            <a:r>
              <a:rPr lang="en-US" sz="4500" dirty="0">
                <a:latin typeface="Times New Roman" panose="02020603050405020304" pitchFamily="18" charset="0"/>
                <a:cs typeface="Times New Roman" panose="02020603050405020304" pitchFamily="18" charset="0"/>
              </a:rPr>
              <a:t> 12:00 A.M.       </a:t>
            </a:r>
          </a:p>
        </p:txBody>
      </p:sp>
      <p:sp>
        <p:nvSpPr>
          <p:cNvPr id="6" name="TextBox 5">
            <a:extLst>
              <a:ext uri="{FF2B5EF4-FFF2-40B4-BE49-F238E27FC236}">
                <a16:creationId xmlns:a16="http://schemas.microsoft.com/office/drawing/2014/main" id="{6AD154A1-5358-A59F-A7EA-C43DDE1AD4B2}"/>
              </a:ext>
            </a:extLst>
          </p:cNvPr>
          <p:cNvSpPr txBox="1"/>
          <p:nvPr/>
        </p:nvSpPr>
        <p:spPr>
          <a:xfrm>
            <a:off x="0" y="11258"/>
            <a:ext cx="12192000" cy="907941"/>
          </a:xfrm>
          <a:prstGeom prst="rect">
            <a:avLst/>
          </a:prstGeom>
          <a:solidFill>
            <a:schemeClr val="bg1"/>
          </a:solidFill>
        </p:spPr>
        <p:txBody>
          <a:bodyPr wrap="square" rtlCol="0">
            <a:spAutoFit/>
          </a:bodyPr>
          <a:lstStyle/>
          <a:p>
            <a:pPr algn="ctr"/>
            <a:r>
              <a:rPr lang="es-ES" sz="5300" dirty="0">
                <a:latin typeface="Times New Roman" panose="02020603050405020304" pitchFamily="18" charset="0"/>
                <a:ea typeface="Calibri" panose="020F0502020204030204" pitchFamily="34" charset="0"/>
              </a:rPr>
              <a:t>Saludando dependiendo de la hora del día.</a:t>
            </a:r>
            <a:endParaRPr lang="en-US" sz="5300" dirty="0"/>
          </a:p>
        </p:txBody>
      </p:sp>
    </p:spTree>
    <p:extLst>
      <p:ext uri="{BB962C8B-B14F-4D97-AF65-F5344CB8AC3E}">
        <p14:creationId xmlns:p14="http://schemas.microsoft.com/office/powerpoint/2010/main" val="17375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55094"/>
            <a:ext cx="12076979" cy="5191648"/>
          </a:xfrm>
        </p:spPr>
        <p:txBody>
          <a:bodyPr>
            <a:noAutofit/>
          </a:bodyPr>
          <a:lstStyle/>
          <a:p>
            <a:pPr>
              <a:spcBef>
                <a:spcPts val="1800"/>
              </a:spcBef>
            </a:pPr>
            <a:r>
              <a:rPr lang="en-US" sz="3500" b="1" dirty="0">
                <a:solidFill>
                  <a:srgbClr val="FFFF00"/>
                </a:solidFill>
                <a:latin typeface="Times New Roman" panose="02020603050405020304" pitchFamily="18" charset="0"/>
                <a:cs typeface="Times New Roman" panose="02020603050405020304" pitchFamily="18" charset="0"/>
              </a:rPr>
              <a:t>8:15 A.M</a:t>
            </a:r>
            <a:r>
              <a:rPr lang="en-US" sz="3500" b="1" dirty="0">
                <a:solidFill>
                  <a:srgbClr val="FF0000"/>
                </a:solidFill>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¡Hola! buenos días,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tardes o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noches </a:t>
            </a:r>
          </a:p>
          <a:p>
            <a:pPr>
              <a:spcBef>
                <a:spcPts val="1800"/>
              </a:spcBef>
            </a:pPr>
            <a:r>
              <a:rPr lang="en-US" sz="3500" b="1" dirty="0">
                <a:solidFill>
                  <a:srgbClr val="FFFF00"/>
                </a:solidFill>
                <a:latin typeface="Times New Roman" panose="02020603050405020304" pitchFamily="18" charset="0"/>
                <a:cs typeface="Times New Roman" panose="02020603050405020304" pitchFamily="18" charset="0"/>
              </a:rPr>
              <a:t>8:10 P.M.</a:t>
            </a:r>
            <a:r>
              <a:rPr lang="en-US" sz="3500" b="1" dirty="0">
                <a:solidFill>
                  <a:srgbClr val="FF0000"/>
                </a:solidFill>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¡Hola! buenos días,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tardes o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noches </a:t>
            </a:r>
            <a:endParaRPr lang="en-US" sz="2100" dirty="0">
              <a:latin typeface="Times New Roman" panose="02020603050405020304" pitchFamily="18" charset="0"/>
              <a:cs typeface="Times New Roman" panose="02020603050405020304" pitchFamily="18" charset="0"/>
            </a:endParaRPr>
          </a:p>
          <a:p>
            <a:pPr>
              <a:spcBef>
                <a:spcPts val="1800"/>
              </a:spcBef>
            </a:pPr>
            <a:r>
              <a:rPr lang="en-US" sz="3500" b="1" dirty="0">
                <a:solidFill>
                  <a:srgbClr val="FFFF00"/>
                </a:solidFill>
                <a:latin typeface="Times New Roman" panose="02020603050405020304" pitchFamily="18" charset="0"/>
                <a:cs typeface="Times New Roman" panose="02020603050405020304" pitchFamily="18" charset="0"/>
              </a:rPr>
              <a:t>12:20 P.M.</a:t>
            </a:r>
            <a:r>
              <a:rPr lang="en-US" sz="3500" b="1" dirty="0">
                <a:solidFill>
                  <a:srgbClr val="FF0000"/>
                </a:solidFill>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¡Hola! buenos días,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tardes o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noches </a:t>
            </a:r>
            <a:endParaRPr lang="en-US" sz="2100" dirty="0">
              <a:latin typeface="Times New Roman" panose="02020603050405020304" pitchFamily="18" charset="0"/>
              <a:cs typeface="Times New Roman" panose="02020603050405020304" pitchFamily="18" charset="0"/>
            </a:endParaRPr>
          </a:p>
          <a:p>
            <a:pPr>
              <a:spcBef>
                <a:spcPts val="1800"/>
              </a:spcBef>
            </a:pPr>
            <a:r>
              <a:rPr lang="en-US" sz="3500" b="1" dirty="0">
                <a:solidFill>
                  <a:srgbClr val="FFFF00"/>
                </a:solidFill>
                <a:latin typeface="Times New Roman" panose="02020603050405020304" pitchFamily="18" charset="0"/>
                <a:cs typeface="Times New Roman" panose="02020603050405020304" pitchFamily="18" charset="0"/>
              </a:rPr>
              <a:t>1:30 P.M.</a:t>
            </a:r>
            <a:r>
              <a:rPr lang="en-US" sz="3500" b="1" dirty="0">
                <a:solidFill>
                  <a:srgbClr val="FF0000"/>
                </a:solidFill>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¡Hola! buenos días,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tardes o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noches </a:t>
            </a:r>
            <a:endParaRPr lang="en-US" sz="2100" dirty="0">
              <a:latin typeface="Times New Roman" panose="02020603050405020304" pitchFamily="18" charset="0"/>
              <a:cs typeface="Times New Roman" panose="02020603050405020304" pitchFamily="18" charset="0"/>
            </a:endParaRPr>
          </a:p>
          <a:p>
            <a:pPr>
              <a:spcBef>
                <a:spcPts val="1800"/>
              </a:spcBef>
            </a:pPr>
            <a:r>
              <a:rPr lang="en-US" sz="3500" b="1" dirty="0">
                <a:solidFill>
                  <a:srgbClr val="FFFF00"/>
                </a:solidFill>
                <a:latin typeface="Times New Roman" panose="02020603050405020304" pitchFamily="18" charset="0"/>
                <a:cs typeface="Times New Roman" panose="02020603050405020304" pitchFamily="18" charset="0"/>
              </a:rPr>
              <a:t>10:25 A.M</a:t>
            </a:r>
            <a:r>
              <a:rPr lang="en-US" sz="3500" dirty="0">
                <a:solidFill>
                  <a:srgbClr val="FFFF00"/>
                </a:solidFill>
                <a:latin typeface="Times New Roman" panose="02020603050405020304" pitchFamily="18" charset="0"/>
                <a:cs typeface="Times New Roman" panose="02020603050405020304" pitchFamily="18" charset="0"/>
              </a:rPr>
              <a:t>.</a:t>
            </a:r>
            <a:r>
              <a:rPr lang="en-US" sz="3500" dirty="0">
                <a:latin typeface="Times New Roman" panose="02020603050405020304" pitchFamily="18" charset="0"/>
                <a:cs typeface="Times New Roman" panose="02020603050405020304" pitchFamily="18" charset="0"/>
              </a:rPr>
              <a:t> ¡Hola! buenos días,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tardes o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noches</a:t>
            </a:r>
            <a:endParaRPr lang="en-US" sz="2100" dirty="0">
              <a:latin typeface="Times New Roman" panose="02020603050405020304" pitchFamily="18" charset="0"/>
              <a:cs typeface="Times New Roman" panose="02020603050405020304" pitchFamily="18" charset="0"/>
            </a:endParaRPr>
          </a:p>
          <a:p>
            <a:pPr>
              <a:spcBef>
                <a:spcPts val="1800"/>
              </a:spcBef>
            </a:pPr>
            <a:r>
              <a:rPr lang="en-US" sz="3500" b="1" dirty="0">
                <a:solidFill>
                  <a:srgbClr val="FFFF00"/>
                </a:solidFill>
                <a:latin typeface="Times New Roman" panose="02020603050405020304" pitchFamily="18" charset="0"/>
                <a:cs typeface="Times New Roman" panose="02020603050405020304" pitchFamily="18" charset="0"/>
              </a:rPr>
              <a:t>11: 35 P.M. </a:t>
            </a:r>
            <a:r>
              <a:rPr lang="en-US" sz="3500" dirty="0">
                <a:latin typeface="Times New Roman" panose="02020603050405020304" pitchFamily="18" charset="0"/>
                <a:cs typeface="Times New Roman" panose="02020603050405020304" pitchFamily="18" charset="0"/>
              </a:rPr>
              <a:t>¡Hola! buenos días,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tardes o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noches </a:t>
            </a:r>
          </a:p>
          <a:p>
            <a:pPr>
              <a:spcBef>
                <a:spcPts val="1800"/>
              </a:spcBef>
            </a:pPr>
            <a:r>
              <a:rPr lang="en-US" sz="3500" b="1" dirty="0">
                <a:solidFill>
                  <a:srgbClr val="FFFF00"/>
                </a:solidFill>
                <a:latin typeface="Times New Roman" panose="02020603050405020304" pitchFamily="18" charset="0"/>
                <a:cs typeface="Times New Roman" panose="02020603050405020304" pitchFamily="18" charset="0"/>
              </a:rPr>
              <a:t>6: 40 A.M. </a:t>
            </a:r>
            <a:r>
              <a:rPr lang="en-US" sz="3500" dirty="0">
                <a:latin typeface="Times New Roman" panose="02020603050405020304" pitchFamily="18" charset="0"/>
                <a:cs typeface="Times New Roman" panose="02020603050405020304" pitchFamily="18" charset="0"/>
              </a:rPr>
              <a:t>¡Hola! buenos días,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tardes o </a:t>
            </a:r>
            <a:r>
              <a:rPr lang="en-US" sz="3500" dirty="0" err="1">
                <a:latin typeface="Times New Roman" panose="02020603050405020304" pitchFamily="18" charset="0"/>
                <a:cs typeface="Times New Roman" panose="02020603050405020304" pitchFamily="18" charset="0"/>
              </a:rPr>
              <a:t>buenas</a:t>
            </a:r>
            <a:r>
              <a:rPr lang="en-US" sz="3500" dirty="0">
                <a:latin typeface="Times New Roman" panose="02020603050405020304" pitchFamily="18" charset="0"/>
                <a:cs typeface="Times New Roman" panose="02020603050405020304" pitchFamily="18" charset="0"/>
              </a:rPr>
              <a:t> noches </a:t>
            </a:r>
          </a:p>
          <a:p>
            <a:pPr marL="0" indent="0">
              <a:spcBef>
                <a:spcPts val="1800"/>
              </a:spcBef>
              <a:buNone/>
            </a:pPr>
            <a:endParaRPr lang="en-US" sz="35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87AA5B0A-67A5-251C-0287-10BBF6965259}"/>
              </a:ext>
            </a:extLst>
          </p:cNvPr>
          <p:cNvSpPr txBox="1"/>
          <p:nvPr/>
        </p:nvSpPr>
        <p:spPr>
          <a:xfrm>
            <a:off x="0" y="11258"/>
            <a:ext cx="12192000" cy="1631216"/>
          </a:xfrm>
          <a:prstGeom prst="rect">
            <a:avLst/>
          </a:prstGeom>
          <a:solidFill>
            <a:schemeClr val="bg1"/>
          </a:solidFill>
        </p:spPr>
        <p:txBody>
          <a:bodyPr wrap="square" rtlCol="0">
            <a:spAutoFit/>
          </a:bodyPr>
          <a:lstStyle/>
          <a:p>
            <a:pPr algn="ctr"/>
            <a:r>
              <a:rPr lang="es-ES" sz="5000" dirty="0">
                <a:latin typeface="Times New Roman" panose="02020603050405020304" pitchFamily="18" charset="0"/>
                <a:ea typeface="Calibri" panose="020F0502020204030204" pitchFamily="34" charset="0"/>
              </a:rPr>
              <a:t>Que dices, ¿buenos días, buenas tardes o buenas noches?</a:t>
            </a:r>
            <a:endParaRPr lang="en-US" sz="5000" dirty="0"/>
          </a:p>
        </p:txBody>
      </p:sp>
    </p:spTree>
    <p:extLst>
      <p:ext uri="{BB962C8B-B14F-4D97-AF65-F5344CB8AC3E}">
        <p14:creationId xmlns:p14="http://schemas.microsoft.com/office/powerpoint/2010/main" val="1511383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8159" y="3049978"/>
            <a:ext cx="2058343" cy="1811304"/>
          </a:xfrm>
        </p:spPr>
        <p:txBody>
          <a:bodyPr>
            <a:noAutofit/>
          </a:bodyPr>
          <a:lstStyle/>
          <a:p>
            <a:r>
              <a:rPr lang="en-US" sz="2800" dirty="0"/>
              <a:t>Singular						</a:t>
            </a:r>
          </a:p>
          <a:p>
            <a:r>
              <a:rPr lang="en-US" sz="2800" dirty="0"/>
              <a:t>Informal</a:t>
            </a:r>
          </a:p>
        </p:txBody>
      </p:sp>
      <p:sp>
        <p:nvSpPr>
          <p:cNvPr id="4" name="Oval 3"/>
          <p:cNvSpPr/>
          <p:nvPr/>
        </p:nvSpPr>
        <p:spPr>
          <a:xfrm>
            <a:off x="4855114" y="2085460"/>
            <a:ext cx="4497315" cy="437887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776915" y="2069189"/>
            <a:ext cx="4497315" cy="437888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996134" y="3827492"/>
            <a:ext cx="1160895" cy="646331"/>
          </a:xfrm>
          <a:prstGeom prst="rect">
            <a:avLst/>
          </a:prstGeom>
          <a:noFill/>
        </p:spPr>
        <p:txBody>
          <a:bodyPr wrap="none" rtlCol="0">
            <a:spAutoFit/>
          </a:bodyPr>
          <a:lstStyle/>
          <a:p>
            <a:r>
              <a:rPr lang="en-US" sz="3600" dirty="0"/>
              <a:t>YOU</a:t>
            </a:r>
          </a:p>
        </p:txBody>
      </p:sp>
      <p:sp>
        <p:nvSpPr>
          <p:cNvPr id="7" name="Content Placeholder 2"/>
          <p:cNvSpPr txBox="1">
            <a:spLocks/>
          </p:cNvSpPr>
          <p:nvPr/>
        </p:nvSpPr>
        <p:spPr>
          <a:xfrm>
            <a:off x="6572842" y="3049978"/>
            <a:ext cx="2058343" cy="181130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sz="2800" dirty="0"/>
              <a:t>Singular						</a:t>
            </a:r>
          </a:p>
          <a:p>
            <a:r>
              <a:rPr lang="en-US" sz="2800" dirty="0"/>
              <a:t>Formal</a:t>
            </a:r>
          </a:p>
          <a:p>
            <a:endParaRPr lang="en-US" sz="28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564" y="4610468"/>
            <a:ext cx="1411689" cy="1381911"/>
          </a:xfrm>
          <a:prstGeom prst="rect">
            <a:avLst/>
          </a:prstGeom>
        </p:spPr>
      </p:pic>
      <p:pic>
        <p:nvPicPr>
          <p:cNvPr id="11" name="Picture 10"/>
          <p:cNvPicPr>
            <a:picLocks noChangeAspect="1"/>
          </p:cNvPicPr>
          <p:nvPr/>
        </p:nvPicPr>
        <p:blipFill>
          <a:blip r:embed="rId4">
            <a:extLst>
              <a:ext uri="{BEBA8EAE-BF5A-486C-A8C5-ECC9F3942E4B}">
                <a14:imgProps xmlns:a14="http://schemas.microsoft.com/office/drawing/2010/main">
                  <a14:imgLayer r:embed="rId5">
                    <a14:imgEffect>
                      <a14:backgroundRemoval t="0" b="96596" l="0" r="89901"/>
                    </a14:imgEffect>
                  </a14:imgLayer>
                </a14:imgProps>
              </a:ext>
              <a:ext uri="{28A0092B-C50C-407E-A947-70E740481C1C}">
                <a14:useLocalDpi xmlns:a14="http://schemas.microsoft.com/office/drawing/2010/main" val="0"/>
              </a:ext>
            </a:extLst>
          </a:blip>
          <a:stretch>
            <a:fillRect/>
          </a:stretch>
        </p:blipFill>
        <p:spPr>
          <a:xfrm>
            <a:off x="1167333" y="1659259"/>
            <a:ext cx="1862066" cy="1733012"/>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18476" y="1446920"/>
            <a:ext cx="1505934" cy="1896643"/>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4583" y="3827492"/>
            <a:ext cx="1275721" cy="2551442"/>
          </a:xfrm>
          <a:prstGeom prst="rect">
            <a:avLst/>
          </a:prstGeom>
        </p:spPr>
      </p:pic>
      <p:pic>
        <p:nvPicPr>
          <p:cNvPr id="16" name="Picture 15"/>
          <p:cNvPicPr>
            <a:picLocks noChangeAspect="1"/>
          </p:cNvPicPr>
          <p:nvPr/>
        </p:nvPicPr>
        <p:blipFill rotWithShape="1">
          <a:blip r:embed="rId8">
            <a:extLst>
              <a:ext uri="{28A0092B-C50C-407E-A947-70E740481C1C}">
                <a14:useLocalDpi xmlns:a14="http://schemas.microsoft.com/office/drawing/2010/main" val="0"/>
              </a:ext>
            </a:extLst>
          </a:blip>
          <a:srcRect l="10267" t="22143" r="53479" b="58216"/>
          <a:stretch/>
        </p:blipFill>
        <p:spPr>
          <a:xfrm rot="21213362">
            <a:off x="9047627" y="2754826"/>
            <a:ext cx="390689" cy="179800"/>
          </a:xfrm>
          <a:prstGeom prst="rect">
            <a:avLst/>
          </a:prstGeom>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61130" y="5332752"/>
            <a:ext cx="2723322" cy="1361661"/>
          </a:xfrm>
          <a:prstGeom prst="rect">
            <a:avLst/>
          </a:prstGeom>
        </p:spPr>
      </p:pic>
      <p:sp>
        <p:nvSpPr>
          <p:cNvPr id="9" name="TextBox 8">
            <a:extLst>
              <a:ext uri="{FF2B5EF4-FFF2-40B4-BE49-F238E27FC236}">
                <a16:creationId xmlns:a16="http://schemas.microsoft.com/office/drawing/2014/main" id="{87AA3F44-90FB-1BA0-665C-E172FAD322A2}"/>
              </a:ext>
            </a:extLst>
          </p:cNvPr>
          <p:cNvSpPr txBox="1"/>
          <p:nvPr/>
        </p:nvSpPr>
        <p:spPr>
          <a:xfrm>
            <a:off x="0" y="-2387"/>
            <a:ext cx="10454326" cy="907941"/>
          </a:xfrm>
          <a:prstGeom prst="rect">
            <a:avLst/>
          </a:prstGeom>
          <a:solidFill>
            <a:schemeClr val="bg1"/>
          </a:solidFill>
        </p:spPr>
        <p:txBody>
          <a:bodyPr wrap="square" rtlCol="0">
            <a:spAutoFit/>
          </a:bodyPr>
          <a:lstStyle/>
          <a:p>
            <a:pPr algn="ctr"/>
            <a:r>
              <a:rPr lang="es-ES" sz="5300" dirty="0">
                <a:latin typeface="Times New Roman" panose="02020603050405020304" pitchFamily="18" charset="0"/>
                <a:ea typeface="Calibri" panose="020F0502020204030204" pitchFamily="34" charset="0"/>
              </a:rPr>
              <a:t>El uso del pronombre usted o tú. </a:t>
            </a:r>
            <a:r>
              <a:rPr lang="es-ES" sz="5300" dirty="0">
                <a:effectLst/>
                <a:latin typeface="Times New Roman" panose="02020603050405020304" pitchFamily="18" charset="0"/>
                <a:ea typeface="Calibri" panose="020F0502020204030204" pitchFamily="34" charset="0"/>
              </a:rPr>
              <a:t> </a:t>
            </a:r>
            <a:endParaRPr lang="en-US" sz="5300" dirty="0"/>
          </a:p>
        </p:txBody>
      </p:sp>
      <p:sp>
        <p:nvSpPr>
          <p:cNvPr id="19" name="Arrow: Left-Up 18">
            <a:extLst>
              <a:ext uri="{FF2B5EF4-FFF2-40B4-BE49-F238E27FC236}">
                <a16:creationId xmlns:a16="http://schemas.microsoft.com/office/drawing/2014/main" id="{9103EF16-6127-1074-7DD0-6E031BBF6218}"/>
              </a:ext>
            </a:extLst>
          </p:cNvPr>
          <p:cNvSpPr/>
          <p:nvPr/>
        </p:nvSpPr>
        <p:spPr>
          <a:xfrm rot="19719328">
            <a:off x="9367620" y="3353239"/>
            <a:ext cx="867748" cy="1171793"/>
          </a:xfrm>
          <a:prstGeom prst="leftUpArrow">
            <a:avLst>
              <a:gd name="adj1" fmla="val 9852"/>
              <a:gd name="adj2" fmla="val 13460"/>
              <a:gd name="adj3" fmla="val 1629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478E0973-8B9D-030C-96FF-A3EE25D7DF9A}"/>
              </a:ext>
            </a:extLst>
          </p:cNvPr>
          <p:cNvSpPr txBox="1"/>
          <p:nvPr/>
        </p:nvSpPr>
        <p:spPr>
          <a:xfrm>
            <a:off x="10307781" y="3429000"/>
            <a:ext cx="1884013" cy="784830"/>
          </a:xfrm>
          <a:prstGeom prst="rect">
            <a:avLst/>
          </a:prstGeom>
          <a:solidFill>
            <a:schemeClr val="bg1"/>
          </a:solidFill>
        </p:spPr>
        <p:txBody>
          <a:bodyPr wrap="square">
            <a:spAutoFit/>
          </a:bodyPr>
          <a:lstStyle/>
          <a:p>
            <a:pPr algn="ctr"/>
            <a:r>
              <a:rPr lang="es-ES" sz="4500" dirty="0">
                <a:latin typeface="Times New Roman" panose="02020603050405020304" pitchFamily="18" charset="0"/>
                <a:ea typeface="Calibri" panose="020F0502020204030204" pitchFamily="34" charset="0"/>
              </a:rPr>
              <a:t>Usted</a:t>
            </a:r>
            <a:endParaRPr lang="en-US" sz="4500" dirty="0"/>
          </a:p>
        </p:txBody>
      </p:sp>
      <p:sp>
        <p:nvSpPr>
          <p:cNvPr id="22" name="Arrow: Left-Up 21">
            <a:extLst>
              <a:ext uri="{FF2B5EF4-FFF2-40B4-BE49-F238E27FC236}">
                <a16:creationId xmlns:a16="http://schemas.microsoft.com/office/drawing/2014/main" id="{FAA14569-19CB-C6B9-55D8-B3FCBE6767C8}"/>
              </a:ext>
            </a:extLst>
          </p:cNvPr>
          <p:cNvSpPr/>
          <p:nvPr/>
        </p:nvSpPr>
        <p:spPr>
          <a:xfrm rot="7757892">
            <a:off x="1017141" y="3631059"/>
            <a:ext cx="1385350" cy="676534"/>
          </a:xfrm>
          <a:prstGeom prst="leftUpArrow">
            <a:avLst>
              <a:gd name="adj1" fmla="val 8943"/>
              <a:gd name="adj2" fmla="val 11809"/>
              <a:gd name="adj3" fmla="val 1629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95B2CD84-E5EF-9BE0-F3D6-9E298C8CB768}"/>
              </a:ext>
            </a:extLst>
          </p:cNvPr>
          <p:cNvSpPr txBox="1"/>
          <p:nvPr/>
        </p:nvSpPr>
        <p:spPr>
          <a:xfrm>
            <a:off x="205" y="3078008"/>
            <a:ext cx="1151088" cy="1200329"/>
          </a:xfrm>
          <a:prstGeom prst="rect">
            <a:avLst/>
          </a:prstGeom>
          <a:solidFill>
            <a:schemeClr val="bg1"/>
          </a:solidFill>
        </p:spPr>
        <p:txBody>
          <a:bodyPr wrap="square">
            <a:spAutoFit/>
          </a:bodyPr>
          <a:lstStyle/>
          <a:p>
            <a:pPr algn="ctr"/>
            <a:r>
              <a:rPr lang="es-ES" sz="7200" dirty="0">
                <a:latin typeface="Times New Roman" panose="02020603050405020304" pitchFamily="18" charset="0"/>
                <a:ea typeface="Calibri" panose="020F0502020204030204" pitchFamily="34" charset="0"/>
              </a:rPr>
              <a:t>tú</a:t>
            </a:r>
            <a:endParaRPr lang="en-US" sz="7200" dirty="0"/>
          </a:p>
        </p:txBody>
      </p:sp>
    </p:spTree>
    <p:extLst>
      <p:ext uri="{BB962C8B-B14F-4D97-AF65-F5344CB8AC3E}">
        <p14:creationId xmlns:p14="http://schemas.microsoft.com/office/powerpoint/2010/main" val="8038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res.jpg"/>
          <p:cNvPicPr>
            <a:picLocks noGrp="1" noChangeAspect="1"/>
          </p:cNvPicPr>
          <p:nvPr>
            <p:ph idx="4294967295"/>
          </p:nvPr>
        </p:nvPicPr>
        <p:blipFill rotWithShape="1">
          <a:blip r:embed="rId3" cstate="print">
            <a:extLst>
              <a:ext uri="{BEBA8EAE-BF5A-486C-A8C5-ECC9F3942E4B}">
                <a14:imgProps xmlns:a14="http://schemas.microsoft.com/office/drawing/2010/main">
                  <a14:imgLayer r:embed="rId4">
                    <a14:imgEffect>
                      <a14:backgroundRemoval t="0" b="100000" l="0" r="99527">
                        <a14:foregroundMark x1="92189" y1="49724" x2="92189" y2="49724"/>
                        <a14:foregroundMark x1="93254" y1="39063" x2="93254" y2="39063"/>
                        <a14:foregroundMark x1="94497" y1="33548" x2="94083" y2="26746"/>
                        <a14:foregroundMark x1="93905" y1="26103" x2="92840" y2="22886"/>
                        <a14:foregroundMark x1="92189" y1="22518" x2="88047" y2="18015"/>
                        <a14:foregroundMark x1="70947" y1="70864" x2="70947" y2="70864"/>
                        <a14:foregroundMark x1="68402" y1="65993" x2="68402" y2="65993"/>
                        <a14:foregroundMark x1="63432" y1="59191" x2="63432" y2="59191"/>
                        <a14:foregroundMark x1="62781" y1="54596" x2="62781" y2="54596"/>
                        <a14:foregroundMark x1="62367" y1="44577" x2="62367" y2="44577"/>
                        <a14:foregroundMark x1="62367" y1="51011" x2="62367" y2="51011"/>
                        <a14:foregroundMark x1="60947" y1="13419" x2="62781" y2="8548"/>
                        <a14:foregroundMark x1="62367" y1="7629" x2="63018" y2="1746"/>
                        <a14:foregroundMark x1="64675" y1="5699" x2="64675" y2="5699"/>
                        <a14:foregroundMark x1="65917" y1="2757" x2="65917" y2="2757"/>
                        <a14:foregroundMark x1="86805" y1="7629" x2="87396" y2="184"/>
                        <a14:foregroundMark x1="86805" y1="16360" x2="86805" y2="16360"/>
                        <a14:foregroundMark x1="86391" y1="14063" x2="86391" y2="14063"/>
                        <a14:foregroundMark x1="81598" y1="76654" x2="84497" y2="70864"/>
                        <a14:foregroundMark x1="89941" y1="61765" x2="92426" y2="56893"/>
                        <a14:backgroundMark x1="92189" y1="55882" x2="94320" y2="33915"/>
                        <a14:backgroundMark x1="97870" y1="24173" x2="97870" y2="24173"/>
                        <a14:backgroundMark x1="95740" y1="30331" x2="95740" y2="30331"/>
                        <a14:backgroundMark x1="92426" y1="18658" x2="92426" y2="18658"/>
                        <a14:backgroundMark x1="74497" y1="98346" x2="69704" y2="94853"/>
                        <a14:backgroundMark x1="69882" y1="93474" x2="68817" y2="86029"/>
                        <a14:backgroundMark x1="69053" y1="83824" x2="69704" y2="75643"/>
                        <a14:backgroundMark x1="71538" y1="73070" x2="66746" y2="66268"/>
                        <a14:backgroundMark x1="66154" y1="65625" x2="62604" y2="59191"/>
                        <a14:backgroundMark x1="61775" y1="53033" x2="60059" y2="41360"/>
                        <a14:backgroundMark x1="60296" y1="40074" x2="60473" y2="37132"/>
                        <a14:backgroundMark x1="61538" y1="36489" x2="62367" y2="35478"/>
                        <a14:backgroundMark x1="61953" y1="57904" x2="61953" y2="57904"/>
                        <a14:backgroundMark x1="60710" y1="35202" x2="60947" y2="29044"/>
                        <a14:backgroundMark x1="17751" y1="27022" x2="17751" y2="27022"/>
                        <a14:backgroundMark x1="10828" y1="2757" x2="10828" y2="2757"/>
                        <a14:backgroundMark x1="12544" y1="6342" x2="12544" y2="6342"/>
                        <a14:backgroundMark x1="8994" y1="65625" x2="8994" y2="65625"/>
                        <a14:backgroundMark x1="12959" y1="81526" x2="12959" y2="81526"/>
                        <a14:backgroundMark x1="22544" y1="92188" x2="16509" y2="67279"/>
                        <a14:backgroundMark x1="9586" y1="62040" x2="9586" y2="62040"/>
                        <a14:backgroundMark x1="12071" y1="57904" x2="12071" y2="57904"/>
                        <a14:backgroundMark x1="14793" y1="66636" x2="14793" y2="66636"/>
                        <a14:backgroundMark x1="14793" y1="88971" x2="14793" y2="88971"/>
                        <a14:backgroundMark x1="45266" y1="96140" x2="45266" y2="96140"/>
                        <a14:backgroundMark x1="47988" y1="72426" x2="47988" y2="72426"/>
                        <a14:backgroundMark x1="56982" y1="98713" x2="56982" y2="98713"/>
                        <a14:backgroundMark x1="53846" y1="96140" x2="51538" y2="52022"/>
                        <a14:backgroundMark x1="26095" y1="98713" x2="828" y2="98713"/>
                        <a14:backgroundMark x1="4201" y1="90257" x2="2485" y2="31250"/>
                        <a14:backgroundMark x1="4793" y1="11857" x2="4793" y2="11857"/>
                        <a14:backgroundMark x1="46331" y1="18934" x2="46331" y2="18934"/>
                        <a14:backgroundMark x1="60296" y1="29044" x2="60947" y2="25092"/>
                        <a14:backgroundMark x1="61538" y1="25092" x2="60296" y2="20588"/>
                        <a14:backgroundMark x1="56746" y1="36489" x2="51302" y2="11213"/>
                        <a14:backgroundMark x1="46095" y1="24449" x2="46095" y2="24449"/>
                        <a14:backgroundMark x1="45503" y1="3768" x2="45503" y2="3768"/>
                        <a14:backgroundMark x1="47574" y1="8548" x2="47574" y2="8548"/>
                        <a14:backgroundMark x1="41302" y1="11857" x2="41302" y2="11857"/>
                        <a14:backgroundMark x1="39822" y1="3401" x2="50473" y2="460"/>
                        <a14:backgroundMark x1="60947" y1="19577" x2="61361" y2="13143"/>
                        <a14:backgroundMark x1="59231" y1="15441" x2="58402" y2="8548"/>
                        <a14:backgroundMark x1="51716" y1="6985" x2="51716" y2="6985"/>
                        <a14:backgroundMark x1="87811" y1="16728" x2="87633" y2="8272"/>
                        <a14:backgroundMark x1="83846" y1="72794" x2="85976" y2="68199"/>
                        <a14:backgroundMark x1="95740" y1="17004" x2="95740" y2="17004"/>
                        <a14:backgroundMark x1="4793" y1="2757" x2="4793" y2="2757"/>
                        <a14:backgroundMark x1="5444" y1="8548" x2="5444" y2="8548"/>
                        <a14:backgroundMark x1="61893" y1="8272" x2="61893" y2="8272"/>
                        <a14:backgroundMark x1="61479" y1="4136" x2="61479" y2="4136"/>
                        <a14:backgroundMark x1="62130" y1="2206" x2="62130" y2="2206"/>
                      </a14:backgroundRemoval>
                    </a14:imgEffect>
                  </a14:imgLayer>
                </a14:imgProps>
              </a:ext>
              <a:ext uri="{28A0092B-C50C-407E-A947-70E740481C1C}">
                <a14:useLocalDpi xmlns:a14="http://schemas.microsoft.com/office/drawing/2010/main"/>
              </a:ext>
            </a:extLst>
          </a:blip>
          <a:srcRect t="1299" b="1"/>
          <a:stretch/>
        </p:blipFill>
        <p:spPr>
          <a:xfrm rot="10800000">
            <a:off x="-326516" y="2585390"/>
            <a:ext cx="6727313" cy="4274692"/>
          </a:xfrm>
          <a:prstGeom prst="rect">
            <a:avLst/>
          </a:prstGeom>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id="{13925AD0-F1C0-B1F4-675F-ECD037CDD7B8}"/>
              </a:ext>
            </a:extLst>
          </p:cNvPr>
          <p:cNvSpPr txBox="1"/>
          <p:nvPr/>
        </p:nvSpPr>
        <p:spPr>
          <a:xfrm>
            <a:off x="0" y="0"/>
            <a:ext cx="3870036" cy="1631216"/>
          </a:xfrm>
          <a:prstGeom prst="rect">
            <a:avLst/>
          </a:prstGeom>
          <a:solidFill>
            <a:schemeClr val="bg1"/>
          </a:solidFill>
        </p:spPr>
        <p:txBody>
          <a:bodyPr wrap="square">
            <a:spAutoFit/>
          </a:bodyPr>
          <a:lstStyle/>
          <a:p>
            <a:r>
              <a:rPr lang="es-ES" sz="5000" dirty="0">
                <a:latin typeface="Times New Roman" panose="02020603050405020304" pitchFamily="18" charset="0"/>
                <a:ea typeface="Calibri" panose="020F0502020204030204" pitchFamily="34" charset="0"/>
              </a:rPr>
              <a:t>Tú = informal</a:t>
            </a:r>
          </a:p>
          <a:p>
            <a:r>
              <a:rPr lang="es-ES" sz="5000" dirty="0">
                <a:latin typeface="Times New Roman" panose="02020603050405020304" pitchFamily="18" charset="0"/>
                <a:ea typeface="Calibri" panose="020F0502020204030204" pitchFamily="34" charset="0"/>
              </a:rPr>
              <a:t>(you)</a:t>
            </a:r>
            <a:endParaRPr lang="en-US" sz="5000" dirty="0"/>
          </a:p>
        </p:txBody>
      </p:sp>
      <p:sp>
        <p:nvSpPr>
          <p:cNvPr id="6" name="TextBox 5">
            <a:extLst>
              <a:ext uri="{FF2B5EF4-FFF2-40B4-BE49-F238E27FC236}">
                <a16:creationId xmlns:a16="http://schemas.microsoft.com/office/drawing/2014/main" id="{87C33ADD-C1B1-F54D-DED8-3C4BC2869322}"/>
              </a:ext>
            </a:extLst>
          </p:cNvPr>
          <p:cNvSpPr txBox="1"/>
          <p:nvPr/>
        </p:nvSpPr>
        <p:spPr>
          <a:xfrm>
            <a:off x="8072582" y="0"/>
            <a:ext cx="4091710" cy="1631216"/>
          </a:xfrm>
          <a:prstGeom prst="rect">
            <a:avLst/>
          </a:prstGeom>
          <a:solidFill>
            <a:schemeClr val="bg1"/>
          </a:solidFill>
        </p:spPr>
        <p:txBody>
          <a:bodyPr wrap="square">
            <a:spAutoFit/>
          </a:bodyPr>
          <a:lstStyle/>
          <a:p>
            <a:r>
              <a:rPr lang="es-ES" sz="5000" dirty="0">
                <a:latin typeface="Times New Roman" panose="02020603050405020304" pitchFamily="18" charset="0"/>
                <a:ea typeface="Calibri" panose="020F0502020204030204" pitchFamily="34" charset="0"/>
              </a:rPr>
              <a:t>Usted = formal</a:t>
            </a:r>
          </a:p>
          <a:p>
            <a:r>
              <a:rPr lang="es-ES" sz="5000" dirty="0">
                <a:latin typeface="Times New Roman" panose="02020603050405020304" pitchFamily="18" charset="0"/>
                <a:ea typeface="Calibri" panose="020F0502020204030204" pitchFamily="34" charset="0"/>
              </a:rPr>
              <a:t>(you)</a:t>
            </a:r>
            <a:endParaRPr lang="en-US" sz="5000" dirty="0"/>
          </a:p>
        </p:txBody>
      </p:sp>
      <p:pic>
        <p:nvPicPr>
          <p:cNvPr id="8" name="Picture 7" descr="Please mom!.jpg">
            <a:extLst>
              <a:ext uri="{FF2B5EF4-FFF2-40B4-BE49-F238E27FC236}">
                <a16:creationId xmlns:a16="http://schemas.microsoft.com/office/drawing/2014/main" id="{AE7B3CD0-CFE7-690D-7E7D-203F1CE9794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457" b="100000" l="12806" r="47733">
                        <a14:backgroundMark x1="34222" y1="58696" x2="34222" y2="58696"/>
                        <a14:backgroundMark x1="14553" y1="83641" x2="14553" y2="83641"/>
                        <a14:backgroundMark x1="31158" y1="37391" x2="31158" y2="37391"/>
                      </a14:backgroundRemoval>
                    </a14:imgEffect>
                  </a14:imgLayer>
                </a14:imgProps>
              </a:ext>
              <a:ext uri="{28A0092B-C50C-407E-A947-70E740481C1C}">
                <a14:useLocalDpi xmlns:a14="http://schemas.microsoft.com/office/drawing/2010/main" val="0"/>
              </a:ext>
            </a:extLst>
          </a:blip>
          <a:srcRect l="8808" t="7630" r="50879" b="5395"/>
          <a:stretch/>
        </p:blipFill>
        <p:spPr>
          <a:xfrm>
            <a:off x="5859109" y="1677735"/>
            <a:ext cx="4259328" cy="5180265"/>
          </a:xfrm>
          <a:prstGeom prst="rect">
            <a:avLst/>
          </a:prstGeom>
        </p:spPr>
      </p:pic>
      <p:pic>
        <p:nvPicPr>
          <p:cNvPr id="9" name="Content Placeholder 3" descr="Eres.jpg">
            <a:extLst>
              <a:ext uri="{FF2B5EF4-FFF2-40B4-BE49-F238E27FC236}">
                <a16:creationId xmlns:a16="http://schemas.microsoft.com/office/drawing/2014/main" id="{75469DA2-B327-9A00-1847-A3F038B72E26}"/>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0" b="100000" l="0" r="99527">
                        <a14:foregroundMark x1="92189" y1="49724" x2="92189" y2="49724"/>
                        <a14:foregroundMark x1="93254" y1="39063" x2="93254" y2="39063"/>
                        <a14:foregroundMark x1="94497" y1="33548" x2="94083" y2="26746"/>
                        <a14:foregroundMark x1="93905" y1="26103" x2="92840" y2="22886"/>
                        <a14:foregroundMark x1="92189" y1="22518" x2="88047" y2="18015"/>
                        <a14:foregroundMark x1="70947" y1="70864" x2="70947" y2="70864"/>
                        <a14:foregroundMark x1="68402" y1="65993" x2="68402" y2="65993"/>
                        <a14:foregroundMark x1="63432" y1="59191" x2="63432" y2="59191"/>
                        <a14:foregroundMark x1="62781" y1="54596" x2="62781" y2="54596"/>
                        <a14:foregroundMark x1="62367" y1="44577" x2="62367" y2="44577"/>
                        <a14:foregroundMark x1="62367" y1="51011" x2="62367" y2="51011"/>
                        <a14:foregroundMark x1="60947" y1="13419" x2="62781" y2="8548"/>
                        <a14:foregroundMark x1="62367" y1="7629" x2="63018" y2="1746"/>
                        <a14:foregroundMark x1="64675" y1="5699" x2="64675" y2="5699"/>
                        <a14:foregroundMark x1="65917" y1="2757" x2="65917" y2="2757"/>
                        <a14:foregroundMark x1="86805" y1="7629" x2="87396" y2="184"/>
                        <a14:foregroundMark x1="86805" y1="16360" x2="86805" y2="16360"/>
                        <a14:foregroundMark x1="86391" y1="14063" x2="86391" y2="14063"/>
                        <a14:foregroundMark x1="81598" y1="76654" x2="84497" y2="70864"/>
                        <a14:foregroundMark x1="89941" y1="61765" x2="92426" y2="56893"/>
                        <a14:backgroundMark x1="92189" y1="55882" x2="94320" y2="33915"/>
                        <a14:backgroundMark x1="97870" y1="24173" x2="97870" y2="24173"/>
                        <a14:backgroundMark x1="95740" y1="30331" x2="95740" y2="30331"/>
                        <a14:backgroundMark x1="92426" y1="18658" x2="92426" y2="18658"/>
                        <a14:backgroundMark x1="74497" y1="98346" x2="69704" y2="94853"/>
                        <a14:backgroundMark x1="69882" y1="93474" x2="68817" y2="86029"/>
                        <a14:backgroundMark x1="69053" y1="83824" x2="69704" y2="75643"/>
                        <a14:backgroundMark x1="71538" y1="73070" x2="66746" y2="66268"/>
                        <a14:backgroundMark x1="66154" y1="65625" x2="62604" y2="59191"/>
                        <a14:backgroundMark x1="61775" y1="53033" x2="60059" y2="41360"/>
                        <a14:backgroundMark x1="60296" y1="40074" x2="60473" y2="37132"/>
                        <a14:backgroundMark x1="61538" y1="36489" x2="62367" y2="35478"/>
                        <a14:backgroundMark x1="61953" y1="57904" x2="61953" y2="57904"/>
                        <a14:backgroundMark x1="60710" y1="35202" x2="60947" y2="29044"/>
                        <a14:backgroundMark x1="17751" y1="27022" x2="17751" y2="27022"/>
                        <a14:backgroundMark x1="10828" y1="2757" x2="10828" y2="2757"/>
                        <a14:backgroundMark x1="12544" y1="6342" x2="12544" y2="6342"/>
                        <a14:backgroundMark x1="8994" y1="65625" x2="8994" y2="65625"/>
                        <a14:backgroundMark x1="12959" y1="81526" x2="12959" y2="81526"/>
                        <a14:backgroundMark x1="22544" y1="92188" x2="16509" y2="67279"/>
                        <a14:backgroundMark x1="9586" y1="62040" x2="9586" y2="62040"/>
                        <a14:backgroundMark x1="12071" y1="57904" x2="12071" y2="57904"/>
                        <a14:backgroundMark x1="14793" y1="66636" x2="14793" y2="66636"/>
                        <a14:backgroundMark x1="14793" y1="88971" x2="14793" y2="88971"/>
                        <a14:backgroundMark x1="45266" y1="96140" x2="45266" y2="96140"/>
                        <a14:backgroundMark x1="47988" y1="72426" x2="47988" y2="72426"/>
                        <a14:backgroundMark x1="56982" y1="98713" x2="56982" y2="98713"/>
                        <a14:backgroundMark x1="53846" y1="96140" x2="51538" y2="52022"/>
                        <a14:backgroundMark x1="26095" y1="98713" x2="828" y2="98713"/>
                        <a14:backgroundMark x1="4201" y1="90257" x2="2485" y2="31250"/>
                        <a14:backgroundMark x1="4793" y1="11857" x2="4793" y2="11857"/>
                        <a14:backgroundMark x1="46331" y1="18934" x2="46331" y2="18934"/>
                        <a14:backgroundMark x1="60296" y1="29044" x2="60947" y2="25092"/>
                        <a14:backgroundMark x1="61538" y1="25092" x2="60296" y2="20588"/>
                        <a14:backgroundMark x1="56746" y1="36489" x2="51302" y2="11213"/>
                        <a14:backgroundMark x1="46095" y1="24449" x2="46095" y2="24449"/>
                        <a14:backgroundMark x1="45503" y1="3768" x2="45503" y2="3768"/>
                        <a14:backgroundMark x1="47574" y1="8548" x2="47574" y2="8548"/>
                        <a14:backgroundMark x1="41302" y1="11857" x2="41302" y2="11857"/>
                        <a14:backgroundMark x1="39822" y1="3401" x2="50473" y2="460"/>
                        <a14:backgroundMark x1="60947" y1="19577" x2="61361" y2="13143"/>
                        <a14:backgroundMark x1="59231" y1="15441" x2="58402" y2="8548"/>
                        <a14:backgroundMark x1="62781" y1="7904" x2="63018" y2="184"/>
                        <a14:backgroundMark x1="51716" y1="6985" x2="51716" y2="6985"/>
                        <a14:backgroundMark x1="87811" y1="16728" x2="87633" y2="8272"/>
                        <a14:backgroundMark x1="83846" y1="72794" x2="85976" y2="68199"/>
                        <a14:backgroundMark x1="95740" y1="17004" x2="95740" y2="17004"/>
                        <a14:backgroundMark x1="4793" y1="2757" x2="4793" y2="2757"/>
                        <a14:backgroundMark x1="5444" y1="8548" x2="5444" y2="8548"/>
                      </a14:backgroundRemoval>
                    </a14:imgEffect>
                  </a14:imgLayer>
                </a14:imgProps>
              </a:ext>
              <a:ext uri="{28A0092B-C50C-407E-A947-70E740481C1C}">
                <a14:useLocalDpi xmlns:a14="http://schemas.microsoft.com/office/drawing/2010/main"/>
              </a:ext>
            </a:extLst>
          </a:blip>
          <a:srcRect r="39426"/>
          <a:stretch/>
        </p:blipFill>
        <p:spPr>
          <a:xfrm rot="10800000">
            <a:off x="8765309" y="2724671"/>
            <a:ext cx="3574473" cy="4132245"/>
          </a:xfrm>
          <a:prstGeom prst="rect">
            <a:avLst/>
          </a:prstGeom>
          <a:ln>
            <a:noFill/>
          </a:ln>
          <a:effectLst>
            <a:outerShdw blurRad="190500" algn="tl" rotWithShape="0">
              <a:srgbClr val="000000">
                <a:alpha val="70000"/>
              </a:srgbClr>
            </a:outerShdw>
          </a:effectLst>
        </p:spPr>
      </p:pic>
      <p:sp>
        <p:nvSpPr>
          <p:cNvPr id="10" name="Arrow: Up-Down 9">
            <a:extLst>
              <a:ext uri="{FF2B5EF4-FFF2-40B4-BE49-F238E27FC236}">
                <a16:creationId xmlns:a16="http://schemas.microsoft.com/office/drawing/2014/main" id="{6F019A7C-B734-CAD1-F032-AB5A93EE2B47}"/>
              </a:ext>
            </a:extLst>
          </p:cNvPr>
          <p:cNvSpPr/>
          <p:nvPr/>
        </p:nvSpPr>
        <p:spPr>
          <a:xfrm>
            <a:off x="1708727" y="1631216"/>
            <a:ext cx="735491" cy="1158166"/>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Down 10">
            <a:extLst>
              <a:ext uri="{FF2B5EF4-FFF2-40B4-BE49-F238E27FC236}">
                <a16:creationId xmlns:a16="http://schemas.microsoft.com/office/drawing/2014/main" id="{5F7F8326-88C3-944F-97CE-0F6A3A79FBE8}"/>
              </a:ext>
            </a:extLst>
          </p:cNvPr>
          <p:cNvSpPr/>
          <p:nvPr/>
        </p:nvSpPr>
        <p:spPr>
          <a:xfrm>
            <a:off x="8977702" y="1631216"/>
            <a:ext cx="735491" cy="1158166"/>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Connector 11">
            <a:extLst>
              <a:ext uri="{FF2B5EF4-FFF2-40B4-BE49-F238E27FC236}">
                <a16:creationId xmlns:a16="http://schemas.microsoft.com/office/drawing/2014/main" id="{2C7FFFBC-00C0-5783-1CF3-A94339AE8460}"/>
              </a:ext>
            </a:extLst>
          </p:cNvPr>
          <p:cNvSpPr/>
          <p:nvPr/>
        </p:nvSpPr>
        <p:spPr>
          <a:xfrm>
            <a:off x="4159639" y="59869"/>
            <a:ext cx="3398939" cy="2138386"/>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500" dirty="0">
                <a:latin typeface="Times New Roman" panose="02020603050405020304" pitchFamily="18" charset="0"/>
                <a:cs typeface="Times New Roman" panose="02020603050405020304" pitchFamily="18" charset="0"/>
              </a:rPr>
              <a:t>Singular </a:t>
            </a:r>
          </a:p>
        </p:txBody>
      </p:sp>
    </p:spTree>
    <p:extLst>
      <p:ext uri="{BB962C8B-B14F-4D97-AF65-F5344CB8AC3E}">
        <p14:creationId xmlns:p14="http://schemas.microsoft.com/office/powerpoint/2010/main" val="497783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0129" y="6093510"/>
            <a:ext cx="8114348" cy="764490"/>
          </a:xfrm>
          <a:solidFill>
            <a:schemeClr val="bg1"/>
          </a:solidFill>
          <a:ln w="28575" cmpd="sng">
            <a:solidFill>
              <a:schemeClr val="bg1"/>
            </a:solidFill>
          </a:ln>
        </p:spPr>
        <p:txBody>
          <a:bodyPr/>
          <a:lstStyle/>
          <a:p>
            <a:r>
              <a:rPr lang="en-US" sz="25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anose="02020603050405020304" pitchFamily="18" charset="0"/>
                <a:cs typeface="Times New Roman" panose="02020603050405020304" pitchFamily="18" charset="0"/>
              </a:rPr>
              <a:t>You guys stand up against the wall to take the picture.</a:t>
            </a:r>
          </a:p>
        </p:txBody>
      </p:sp>
      <p:pic>
        <p:nvPicPr>
          <p:cNvPr id="5" name="Content Placeholder 6" descr="Son good but head cut off.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10800000">
            <a:off x="70130" y="971801"/>
            <a:ext cx="7202136"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D242ED32-8FC5-370F-8BF1-4E8A50E3186C}"/>
              </a:ext>
            </a:extLst>
          </p:cNvPr>
          <p:cNvSpPr txBox="1"/>
          <p:nvPr/>
        </p:nvSpPr>
        <p:spPr>
          <a:xfrm>
            <a:off x="0" y="-2387"/>
            <a:ext cx="12192000" cy="907941"/>
          </a:xfrm>
          <a:prstGeom prst="rect">
            <a:avLst/>
          </a:prstGeom>
          <a:solidFill>
            <a:schemeClr val="bg1"/>
          </a:solidFill>
        </p:spPr>
        <p:txBody>
          <a:bodyPr wrap="square" rtlCol="0">
            <a:spAutoFit/>
          </a:bodyPr>
          <a:lstStyle/>
          <a:p>
            <a:pPr algn="ctr"/>
            <a:r>
              <a:rPr lang="es-ES" sz="5300" dirty="0">
                <a:latin typeface="Times New Roman" panose="02020603050405020304" pitchFamily="18" charset="0"/>
                <a:ea typeface="Calibri" panose="020F0502020204030204" pitchFamily="34" charset="0"/>
              </a:rPr>
              <a:t>El uso del pronombre ustedes en plural. </a:t>
            </a:r>
            <a:r>
              <a:rPr lang="es-ES" sz="5300" dirty="0">
                <a:effectLst/>
                <a:latin typeface="Times New Roman" panose="02020603050405020304" pitchFamily="18" charset="0"/>
                <a:ea typeface="Calibri" panose="020F0502020204030204" pitchFamily="34" charset="0"/>
              </a:rPr>
              <a:t> </a:t>
            </a:r>
            <a:endParaRPr lang="en-US" sz="5300" dirty="0"/>
          </a:p>
        </p:txBody>
      </p:sp>
      <p:sp>
        <p:nvSpPr>
          <p:cNvPr id="3" name="Oval Callout 4">
            <a:extLst>
              <a:ext uri="{FF2B5EF4-FFF2-40B4-BE49-F238E27FC236}">
                <a16:creationId xmlns:a16="http://schemas.microsoft.com/office/drawing/2014/main" id="{B9AC7FF6-D702-AF82-9FFD-C8526BE44251}"/>
              </a:ext>
            </a:extLst>
          </p:cNvPr>
          <p:cNvSpPr/>
          <p:nvPr/>
        </p:nvSpPr>
        <p:spPr>
          <a:xfrm>
            <a:off x="7195127" y="1790295"/>
            <a:ext cx="4926744" cy="4303215"/>
          </a:xfrm>
          <a:prstGeom prst="wedgeEllipseCallout">
            <a:avLst>
              <a:gd name="adj1" fmla="val -84470"/>
              <a:gd name="adj2" fmla="val -44846"/>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500" dirty="0">
                <a:solidFill>
                  <a:schemeClr val="bg1"/>
                </a:solidFill>
                <a:latin typeface="Times New Roman" panose="02020603050405020304" pitchFamily="18" charset="0"/>
              </a:rPr>
              <a:t>Ustedes párense en contra de la pared para tomar la foto.</a:t>
            </a:r>
            <a:endParaRPr lang="en-US" sz="4500" dirty="0">
              <a:solidFill>
                <a:schemeClr val="bg1"/>
              </a:solidFill>
            </a:endParaRPr>
          </a:p>
        </p:txBody>
      </p:sp>
    </p:spTree>
    <p:extLst>
      <p:ext uri="{BB962C8B-B14F-4D97-AF65-F5344CB8AC3E}">
        <p14:creationId xmlns:p14="http://schemas.microsoft.com/office/powerpoint/2010/main" val="415227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19707"/>
          <a:stretch/>
        </p:blipFill>
        <p:spPr>
          <a:xfrm>
            <a:off x="3380509" y="1510648"/>
            <a:ext cx="1801267" cy="1968645"/>
          </a:xfrm>
          <a:prstGeom prst="rect">
            <a:avLst/>
          </a:prstGeom>
          <a:ln>
            <a:solidFill>
              <a:schemeClr val="tx1"/>
            </a:solidFill>
          </a:ln>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29" y="4068999"/>
            <a:ext cx="1997765" cy="1997765"/>
          </a:xfrm>
          <a:prstGeom prst="rect">
            <a:avLst/>
          </a:prstGeom>
          <a:ln>
            <a:solidFill>
              <a:schemeClr val="tx1"/>
            </a:solidFill>
          </a:ln>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5051" t="5348" r="10439" b="7878"/>
          <a:stretch/>
        </p:blipFill>
        <p:spPr>
          <a:xfrm>
            <a:off x="3260794" y="4093080"/>
            <a:ext cx="1874982" cy="1997765"/>
          </a:xfrm>
          <a:prstGeom prst="rect">
            <a:avLst/>
          </a:prstGeom>
          <a:ln>
            <a:solidFill>
              <a:schemeClr val="tx1"/>
            </a:solidFill>
          </a:ln>
        </p:spPr>
      </p:pic>
      <p:sp>
        <p:nvSpPr>
          <p:cNvPr id="4" name="TextBox 3">
            <a:extLst>
              <a:ext uri="{FF2B5EF4-FFF2-40B4-BE49-F238E27FC236}">
                <a16:creationId xmlns:a16="http://schemas.microsoft.com/office/drawing/2014/main" id="{36003F30-1DEC-875B-5BDD-F6F780DDD7F2}"/>
              </a:ext>
            </a:extLst>
          </p:cNvPr>
          <p:cNvSpPr txBox="1"/>
          <p:nvPr/>
        </p:nvSpPr>
        <p:spPr>
          <a:xfrm>
            <a:off x="0" y="-2387"/>
            <a:ext cx="12192000" cy="923330"/>
          </a:xfrm>
          <a:prstGeom prst="rect">
            <a:avLst/>
          </a:prstGeom>
          <a:solidFill>
            <a:schemeClr val="bg1"/>
          </a:solidFill>
        </p:spPr>
        <p:txBody>
          <a:bodyPr wrap="square" rtlCol="0">
            <a:spAutoFit/>
          </a:bodyPr>
          <a:lstStyle/>
          <a:p>
            <a:pPr algn="ctr"/>
            <a:r>
              <a:rPr lang="en-US" sz="5400" dirty="0">
                <a:latin typeface="Times New Roman" panose="02020603050405020304" pitchFamily="18" charset="0"/>
                <a:cs typeface="Times New Roman" panose="02020603050405020304" pitchFamily="18" charset="0"/>
              </a:rPr>
              <a:t>¿Cuando </a:t>
            </a:r>
            <a:r>
              <a:rPr lang="es-ES" sz="5300" dirty="0">
                <a:latin typeface="Times New Roman" panose="02020603050405020304" pitchFamily="18" charset="0"/>
                <a:cs typeface="Times New Roman" panose="02020603050405020304" pitchFamily="18" charset="0"/>
              </a:rPr>
              <a:t>s</a:t>
            </a:r>
            <a:r>
              <a:rPr lang="es-ES" sz="5300" dirty="0">
                <a:latin typeface="Times New Roman" panose="02020603050405020304" pitchFamily="18" charset="0"/>
                <a:ea typeface="Calibri" panose="020F0502020204030204" pitchFamily="34" charset="0"/>
                <a:cs typeface="Times New Roman" panose="02020603050405020304" pitchFamily="18" charset="0"/>
              </a:rPr>
              <a:t>e utiliza usted, ustedes o tú? </a:t>
            </a:r>
            <a:r>
              <a:rPr lang="es-ES" sz="5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5300" dirty="0">
              <a:latin typeface="Times New Roman" panose="020206030504050203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40656D48-E195-B25E-0353-9945CFED4744}"/>
              </a:ext>
            </a:extLst>
          </p:cNvPr>
          <p:cNvPicPr>
            <a:picLocks noChangeAspect="1"/>
          </p:cNvPicPr>
          <p:nvPr/>
        </p:nvPicPr>
        <p:blipFill>
          <a:blip r:embed="rId6"/>
          <a:stretch>
            <a:fillRect/>
          </a:stretch>
        </p:blipFill>
        <p:spPr>
          <a:xfrm>
            <a:off x="146929" y="1637721"/>
            <a:ext cx="2476500" cy="1714500"/>
          </a:xfrm>
          <a:prstGeom prst="rect">
            <a:avLst/>
          </a:prstGeom>
        </p:spPr>
      </p:pic>
      <p:pic>
        <p:nvPicPr>
          <p:cNvPr id="21" name="Picture 20">
            <a:extLst>
              <a:ext uri="{FF2B5EF4-FFF2-40B4-BE49-F238E27FC236}">
                <a16:creationId xmlns:a16="http://schemas.microsoft.com/office/drawing/2014/main" id="{FCC420A6-979E-A72B-03B8-D8E9624026C6}"/>
              </a:ext>
            </a:extLst>
          </p:cNvPr>
          <p:cNvPicPr>
            <a:picLocks noChangeAspect="1"/>
          </p:cNvPicPr>
          <p:nvPr/>
        </p:nvPicPr>
        <p:blipFill rotWithShape="1">
          <a:blip r:embed="rId7"/>
          <a:srcRect l="44974" t="10317"/>
          <a:stretch/>
        </p:blipFill>
        <p:spPr>
          <a:xfrm>
            <a:off x="6324952" y="1494801"/>
            <a:ext cx="1874995" cy="1942285"/>
          </a:xfrm>
          <a:prstGeom prst="rect">
            <a:avLst/>
          </a:prstGeom>
        </p:spPr>
      </p:pic>
      <p:pic>
        <p:nvPicPr>
          <p:cNvPr id="22" name="Picture 21">
            <a:extLst>
              <a:ext uri="{FF2B5EF4-FFF2-40B4-BE49-F238E27FC236}">
                <a16:creationId xmlns:a16="http://schemas.microsoft.com/office/drawing/2014/main" id="{C49D3B1D-299B-A523-5AB1-3CB907B3BB56}"/>
              </a:ext>
            </a:extLst>
          </p:cNvPr>
          <p:cNvPicPr>
            <a:picLocks noChangeAspect="1"/>
          </p:cNvPicPr>
          <p:nvPr/>
        </p:nvPicPr>
        <p:blipFill>
          <a:blip r:embed="rId8"/>
          <a:stretch>
            <a:fillRect/>
          </a:stretch>
        </p:blipFill>
        <p:spPr>
          <a:xfrm>
            <a:off x="9094370" y="1466818"/>
            <a:ext cx="2514600" cy="1942286"/>
          </a:xfrm>
          <a:prstGeom prst="rect">
            <a:avLst/>
          </a:prstGeom>
        </p:spPr>
      </p:pic>
      <p:pic>
        <p:nvPicPr>
          <p:cNvPr id="23" name="Picture 22">
            <a:extLst>
              <a:ext uri="{FF2B5EF4-FFF2-40B4-BE49-F238E27FC236}">
                <a16:creationId xmlns:a16="http://schemas.microsoft.com/office/drawing/2014/main" id="{E21E43B7-82F9-FBA5-A330-2D335FBC88DF}"/>
              </a:ext>
            </a:extLst>
          </p:cNvPr>
          <p:cNvPicPr>
            <a:picLocks noChangeAspect="1"/>
          </p:cNvPicPr>
          <p:nvPr/>
        </p:nvPicPr>
        <p:blipFill>
          <a:blip r:embed="rId9"/>
          <a:stretch>
            <a:fillRect/>
          </a:stretch>
        </p:blipFill>
        <p:spPr>
          <a:xfrm>
            <a:off x="6251875" y="4093080"/>
            <a:ext cx="1997765" cy="1997765"/>
          </a:xfrm>
          <a:prstGeom prst="rect">
            <a:avLst/>
          </a:prstGeom>
        </p:spPr>
      </p:pic>
      <p:pic>
        <p:nvPicPr>
          <p:cNvPr id="24" name="Picture 23">
            <a:extLst>
              <a:ext uri="{FF2B5EF4-FFF2-40B4-BE49-F238E27FC236}">
                <a16:creationId xmlns:a16="http://schemas.microsoft.com/office/drawing/2014/main" id="{6BACBB99-4317-9953-A1BC-1F263EDE7C55}"/>
              </a:ext>
            </a:extLst>
          </p:cNvPr>
          <p:cNvPicPr>
            <a:picLocks noChangeAspect="1"/>
          </p:cNvPicPr>
          <p:nvPr/>
        </p:nvPicPr>
        <p:blipFill>
          <a:blip r:embed="rId10"/>
          <a:stretch>
            <a:fillRect/>
          </a:stretch>
        </p:blipFill>
        <p:spPr>
          <a:xfrm>
            <a:off x="9094370" y="4020993"/>
            <a:ext cx="2571750" cy="2045771"/>
          </a:xfrm>
          <a:prstGeom prst="rect">
            <a:avLst/>
          </a:prstGeom>
        </p:spPr>
      </p:pic>
    </p:spTree>
    <p:extLst>
      <p:ext uri="{BB962C8B-B14F-4D97-AF65-F5344CB8AC3E}">
        <p14:creationId xmlns:p14="http://schemas.microsoft.com/office/powerpoint/2010/main" val="1671467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8185948-B440-4376-7641-32A90B3CC42B}"/>
              </a:ext>
            </a:extLst>
          </p:cNvPr>
          <p:cNvPicPr>
            <a:picLocks noChangeAspect="1"/>
          </p:cNvPicPr>
          <p:nvPr/>
        </p:nvPicPr>
        <p:blipFill>
          <a:blip r:embed="rId2"/>
          <a:stretch>
            <a:fillRect/>
          </a:stretch>
        </p:blipFill>
        <p:spPr>
          <a:xfrm>
            <a:off x="7543997" y="0"/>
            <a:ext cx="4635903" cy="6858000"/>
          </a:xfrm>
          <a:prstGeom prst="rect">
            <a:avLst/>
          </a:prstGeom>
        </p:spPr>
      </p:pic>
      <p:sp>
        <p:nvSpPr>
          <p:cNvPr id="10" name="TextBox 9">
            <a:extLst>
              <a:ext uri="{FF2B5EF4-FFF2-40B4-BE49-F238E27FC236}">
                <a16:creationId xmlns:a16="http://schemas.microsoft.com/office/drawing/2014/main" id="{F86A74FD-D945-9859-FB11-DF29733682FC}"/>
              </a:ext>
            </a:extLst>
          </p:cNvPr>
          <p:cNvSpPr txBox="1"/>
          <p:nvPr/>
        </p:nvSpPr>
        <p:spPr>
          <a:xfrm>
            <a:off x="30572" y="-4610"/>
            <a:ext cx="2777284" cy="784830"/>
          </a:xfrm>
          <a:prstGeom prst="rect">
            <a:avLst/>
          </a:prstGeom>
          <a:solidFill>
            <a:schemeClr val="bg1"/>
          </a:solidFill>
        </p:spPr>
        <p:txBody>
          <a:bodyPr wrap="square">
            <a:spAutoFit/>
          </a:bodyPr>
          <a:lstStyle/>
          <a:p>
            <a:r>
              <a:rPr lang="en-US" sz="4500" dirty="0">
                <a:latin typeface="Times New Roman" panose="02020603050405020304" pitchFamily="18" charset="0"/>
                <a:cs typeface="Times New Roman" panose="02020603050405020304" pitchFamily="18" charset="0"/>
              </a:rPr>
              <a:t>Homework </a:t>
            </a:r>
          </a:p>
        </p:txBody>
      </p:sp>
      <p:pic>
        <p:nvPicPr>
          <p:cNvPr id="3" name="Picture 2">
            <a:extLst>
              <a:ext uri="{FF2B5EF4-FFF2-40B4-BE49-F238E27FC236}">
                <a16:creationId xmlns:a16="http://schemas.microsoft.com/office/drawing/2014/main" id="{675436CC-4DFE-5C2B-60C6-E270C478CF61}"/>
              </a:ext>
            </a:extLst>
          </p:cNvPr>
          <p:cNvPicPr>
            <a:picLocks noChangeAspect="1"/>
          </p:cNvPicPr>
          <p:nvPr/>
        </p:nvPicPr>
        <p:blipFill>
          <a:blip r:embed="rId3"/>
          <a:stretch>
            <a:fillRect/>
          </a:stretch>
        </p:blipFill>
        <p:spPr>
          <a:xfrm>
            <a:off x="2807856" y="0"/>
            <a:ext cx="5002967" cy="6858000"/>
          </a:xfrm>
          <a:prstGeom prst="rect">
            <a:avLst/>
          </a:prstGeom>
        </p:spPr>
      </p:pic>
    </p:spTree>
    <p:extLst>
      <p:ext uri="{BB962C8B-B14F-4D97-AF65-F5344CB8AC3E}">
        <p14:creationId xmlns:p14="http://schemas.microsoft.com/office/powerpoint/2010/main" val="201611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AFE09E-DF28-B187-D84A-076A03CD44AD}"/>
              </a:ext>
            </a:extLst>
          </p:cNvPr>
          <p:cNvSpPr txBox="1"/>
          <p:nvPr/>
        </p:nvSpPr>
        <p:spPr>
          <a:xfrm>
            <a:off x="1354861" y="717544"/>
            <a:ext cx="7936345" cy="5047536"/>
          </a:xfrm>
          <a:prstGeom prst="rect">
            <a:avLst/>
          </a:prstGeom>
          <a:solidFill>
            <a:schemeClr val="tx1"/>
          </a:solidFill>
        </p:spPr>
        <p:txBody>
          <a:bodyPr wrap="square">
            <a:spAutoFit/>
          </a:bodyPr>
          <a:lstStyle/>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Conversation</a:t>
            </a:r>
            <a:r>
              <a:rPr lang="en-US" sz="2300" dirty="0">
                <a:solidFill>
                  <a:prstClr val="black"/>
                </a:solidFill>
                <a:latin typeface="Times New Roman" panose="02020603050405020304" pitchFamily="18" charset="0"/>
                <a:cs typeface="Times New Roman" panose="02020603050405020304" pitchFamily="18" charset="0"/>
              </a:rPr>
              <a:t>:					Conversación</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Delighted or is a pleasure</a:t>
            </a:r>
            <a:r>
              <a:rPr lang="en-US" sz="2300" dirty="0">
                <a:solidFill>
                  <a:prstClr val="black"/>
                </a:solidFill>
                <a:latin typeface="Times New Roman" panose="02020603050405020304" pitchFamily="18" charset="0"/>
                <a:cs typeface="Times New Roman" panose="02020603050405020304" pitchFamily="18" charset="0"/>
              </a:rPr>
              <a:t>: 	Encantado o encantada</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Likewise, or equally</a:t>
            </a:r>
            <a:r>
              <a:rPr lang="en-US" sz="2300" dirty="0">
                <a:solidFill>
                  <a:prstClr val="black"/>
                </a:solidFill>
                <a:latin typeface="Times New Roman" panose="02020603050405020304" pitchFamily="18" charset="0"/>
                <a:cs typeface="Times New Roman" panose="02020603050405020304" pitchFamily="18" charset="0"/>
              </a:rPr>
              <a:t>			Igualmente</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Introducing</a:t>
            </a:r>
            <a:r>
              <a:rPr lang="en-US" sz="2300" dirty="0">
                <a:solidFill>
                  <a:prstClr val="black"/>
                </a:solidFill>
                <a:latin typeface="Times New Roman" panose="02020603050405020304" pitchFamily="18" charset="0"/>
                <a:cs typeface="Times New Roman" panose="02020603050405020304" pitchFamily="18" charset="0"/>
              </a:rPr>
              <a:t>: 					Te presento a…</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Nice to meet you</a:t>
            </a:r>
            <a:r>
              <a:rPr lang="en-US" sz="2300" dirty="0">
                <a:solidFill>
                  <a:prstClr val="black"/>
                </a:solidFill>
                <a:latin typeface="Times New Roman" panose="02020603050405020304" pitchFamily="18" charset="0"/>
                <a:cs typeface="Times New Roman" panose="02020603050405020304" pitchFamily="18" charset="0"/>
              </a:rPr>
              <a:t>: 				Mucho gusto</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Miss: </a:t>
            </a:r>
            <a:r>
              <a:rPr lang="en-US" sz="2300" dirty="0">
                <a:solidFill>
                  <a:prstClr val="black"/>
                </a:solidFill>
                <a:latin typeface="Times New Roman" panose="02020603050405020304" pitchFamily="18" charset="0"/>
                <a:cs typeface="Times New Roman" panose="02020603050405020304" pitchFamily="18" charset="0"/>
              </a:rPr>
              <a:t>							Señorita</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Sir/gentleman/Mr</a:t>
            </a:r>
            <a:r>
              <a:rPr lang="en-US" sz="2300" dirty="0">
                <a:solidFill>
                  <a:prstClr val="black"/>
                </a:solidFill>
                <a:latin typeface="Times New Roman" panose="02020603050405020304" pitchFamily="18" charset="0"/>
                <a:cs typeface="Times New Roman" panose="02020603050405020304" pitchFamily="18" charset="0"/>
              </a:rPr>
              <a:t>. 			Señor</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Lady/ Ma’am</a:t>
            </a:r>
            <a:r>
              <a:rPr lang="en-US" sz="2300" dirty="0">
                <a:solidFill>
                  <a:prstClr val="black"/>
                </a:solidFill>
                <a:latin typeface="Times New Roman" panose="02020603050405020304" pitchFamily="18" charset="0"/>
                <a:cs typeface="Times New Roman" panose="02020603050405020304" pitchFamily="18" charset="0"/>
              </a:rPr>
              <a:t>					Señora</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What is your name?</a:t>
            </a:r>
            <a:r>
              <a:rPr lang="en-US" sz="2300" dirty="0">
                <a:solidFill>
                  <a:prstClr val="black"/>
                </a:solidFill>
                <a:latin typeface="Times New Roman" panose="02020603050405020304" pitchFamily="18" charset="0"/>
                <a:cs typeface="Times New Roman" panose="02020603050405020304" pitchFamily="18" charset="0"/>
              </a:rPr>
              <a:t>			¿Cómo te llamas?</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Good Morning	</a:t>
            </a:r>
            <a:r>
              <a:rPr lang="en-US" sz="2300" dirty="0">
                <a:solidFill>
                  <a:prstClr val="black"/>
                </a:solidFill>
                <a:latin typeface="Times New Roman" panose="02020603050405020304" pitchFamily="18" charset="0"/>
                <a:cs typeface="Times New Roman" panose="02020603050405020304" pitchFamily="18" charset="0"/>
              </a:rPr>
              <a:t>			Buenos días</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Good evening</a:t>
            </a:r>
            <a:r>
              <a:rPr lang="en-US" sz="2300" dirty="0">
                <a:solidFill>
                  <a:prstClr val="black"/>
                </a:solidFill>
                <a:latin typeface="Times New Roman" panose="02020603050405020304" pitchFamily="18" charset="0"/>
                <a:cs typeface="Times New Roman" panose="02020603050405020304" pitchFamily="18" charset="0"/>
              </a:rPr>
              <a:t>					Buenas noches</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Good afternoon</a:t>
            </a:r>
            <a:r>
              <a:rPr lang="en-US" sz="2300" dirty="0">
                <a:solidFill>
                  <a:prstClr val="black"/>
                </a:solidFill>
                <a:latin typeface="Times New Roman" panose="02020603050405020304" pitchFamily="18" charset="0"/>
                <a:cs typeface="Times New Roman" panose="02020603050405020304" pitchFamily="18" charset="0"/>
              </a:rPr>
              <a:t>				Buenas tardes</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How is or How about?</a:t>
            </a:r>
            <a:r>
              <a:rPr lang="en-US" sz="2300" dirty="0">
                <a:solidFill>
                  <a:prstClr val="black"/>
                </a:solidFill>
                <a:latin typeface="Times New Roman" panose="02020603050405020304" pitchFamily="18" charset="0"/>
                <a:cs typeface="Times New Roman" panose="02020603050405020304" pitchFamily="18" charset="0"/>
              </a:rPr>
              <a:t>		¿Qué tal?</a:t>
            </a:r>
          </a:p>
          <a:p>
            <a:pPr marL="457200" indent="-457200">
              <a:buFont typeface="+mj-lt"/>
              <a:buAutoNum type="alphaLcPeriod"/>
            </a:pPr>
            <a:r>
              <a:rPr lang="en-US" sz="2300" b="1" dirty="0">
                <a:solidFill>
                  <a:prstClr val="black"/>
                </a:solidFill>
                <a:latin typeface="Times New Roman" panose="02020603050405020304" pitchFamily="18" charset="0"/>
                <a:cs typeface="Times New Roman" panose="02020603050405020304" pitchFamily="18" charset="0"/>
              </a:rPr>
              <a:t>See you tomorrow	</a:t>
            </a:r>
            <a:r>
              <a:rPr lang="en-US" sz="2300" dirty="0">
                <a:solidFill>
                  <a:prstClr val="black"/>
                </a:solidFill>
                <a:latin typeface="Times New Roman" panose="02020603050405020304" pitchFamily="18" charset="0"/>
                <a:cs typeface="Times New Roman" panose="02020603050405020304" pitchFamily="18" charset="0"/>
              </a:rPr>
              <a:t>			¡Hasta Mañana! </a:t>
            </a:r>
          </a:p>
        </p:txBody>
      </p:sp>
      <p:sp>
        <p:nvSpPr>
          <p:cNvPr id="5" name="TextBox 4">
            <a:extLst>
              <a:ext uri="{FF2B5EF4-FFF2-40B4-BE49-F238E27FC236}">
                <a16:creationId xmlns:a16="http://schemas.microsoft.com/office/drawing/2014/main" id="{286F007A-B011-7CBE-4ED8-952AF3E5A60C}"/>
              </a:ext>
            </a:extLst>
          </p:cNvPr>
          <p:cNvSpPr txBox="1"/>
          <p:nvPr/>
        </p:nvSpPr>
        <p:spPr>
          <a:xfrm>
            <a:off x="0" y="2793"/>
            <a:ext cx="12192000" cy="63094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defRPr/>
            </a:pPr>
            <a:r>
              <a:rPr lang="en-US" sz="3500" dirty="0">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Dictation words for tomorrow 12 SEP 2023. (Vale 30 puntos).</a:t>
            </a:r>
          </a:p>
        </p:txBody>
      </p:sp>
    </p:spTree>
    <p:extLst>
      <p:ext uri="{BB962C8B-B14F-4D97-AF65-F5344CB8AC3E}">
        <p14:creationId xmlns:p14="http://schemas.microsoft.com/office/powerpoint/2010/main" val="2899863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DA0B40-2126-4B43-724A-6D104E31740B}"/>
              </a:ext>
            </a:extLst>
          </p:cNvPr>
          <p:cNvSpPr txBox="1"/>
          <p:nvPr/>
        </p:nvSpPr>
        <p:spPr>
          <a:xfrm>
            <a:off x="0" y="2155867"/>
            <a:ext cx="12192000" cy="4708981"/>
          </a:xfrm>
          <a:prstGeom prst="rect">
            <a:avLst/>
          </a:prstGeom>
          <a:solidFill>
            <a:schemeClr val="bg1"/>
          </a:solidFill>
        </p:spPr>
        <p:txBody>
          <a:bodyPr wrap="square" rtlCol="0">
            <a:spAutoFit/>
          </a:bodyPr>
          <a:lstStyle/>
          <a:p>
            <a:r>
              <a:rPr lang="es-ES" sz="7500" dirty="0">
                <a:latin typeface="Times New Roman" panose="02020603050405020304" pitchFamily="18" charset="0"/>
                <a:ea typeface="Calibri" panose="020F0502020204030204" pitchFamily="34" charset="0"/>
              </a:rPr>
              <a:t>Empezamos con la próxima lección seguir mandatos en la clase. </a:t>
            </a:r>
          </a:p>
          <a:p>
            <a:r>
              <a:rPr lang="es-ES" sz="7500" dirty="0">
                <a:latin typeface="Times New Roman" panose="02020603050405020304" pitchFamily="18" charset="0"/>
                <a:ea typeface="Calibri" panose="020F0502020204030204" pitchFamily="34" charset="0"/>
              </a:rPr>
              <a:t>Usando varios pronombres.   </a:t>
            </a:r>
            <a:r>
              <a:rPr lang="es-ES" sz="7500" dirty="0">
                <a:effectLst/>
                <a:latin typeface="Times New Roman" panose="02020603050405020304" pitchFamily="18" charset="0"/>
                <a:ea typeface="Calibri" panose="020F0502020204030204" pitchFamily="34" charset="0"/>
              </a:rPr>
              <a:t> </a:t>
            </a:r>
            <a:endParaRPr lang="en-US" sz="7500" dirty="0"/>
          </a:p>
        </p:txBody>
      </p:sp>
      <p:sp>
        <p:nvSpPr>
          <p:cNvPr id="5" name="Hexagon 4">
            <a:extLst>
              <a:ext uri="{FF2B5EF4-FFF2-40B4-BE49-F238E27FC236}">
                <a16:creationId xmlns:a16="http://schemas.microsoft.com/office/drawing/2014/main" id="{FD3233F4-036D-87DA-9775-7F402E7BB3EE}"/>
              </a:ext>
            </a:extLst>
          </p:cNvPr>
          <p:cNvSpPr/>
          <p:nvPr/>
        </p:nvSpPr>
        <p:spPr>
          <a:xfrm>
            <a:off x="4110180" y="0"/>
            <a:ext cx="3315855" cy="2155867"/>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s-ES" sz="75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Parar</a:t>
            </a:r>
            <a:endParaRPr lang="en-US" dirty="0"/>
          </a:p>
        </p:txBody>
      </p:sp>
    </p:spTree>
    <p:extLst>
      <p:ext uri="{BB962C8B-B14F-4D97-AF65-F5344CB8AC3E}">
        <p14:creationId xmlns:p14="http://schemas.microsoft.com/office/powerpoint/2010/main" val="4140569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03463" y="1782906"/>
            <a:ext cx="7583488" cy="2573831"/>
          </a:xfrm>
        </p:spPr>
        <p:txBody>
          <a:bodyPr/>
          <a:lstStyle/>
          <a:p>
            <a:r>
              <a:rPr lang="en-U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Los </a:t>
            </a:r>
            <a:br>
              <a:rPr lang="en-U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en-US" sz="9600"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mandatos</a:t>
            </a:r>
            <a:endParaRPr lang="en-US" sz="96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10" name="Picture 9" descr="loopyframepurpleclear.pn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524000" y="10676"/>
            <a:ext cx="9144000" cy="6847325"/>
          </a:xfrm>
          <a:prstGeom prst="rect">
            <a:avLst/>
          </a:prstGeom>
        </p:spPr>
      </p:pic>
      <p:sp>
        <p:nvSpPr>
          <p:cNvPr id="4" name="TextBox 3"/>
          <p:cNvSpPr txBox="1"/>
          <p:nvPr/>
        </p:nvSpPr>
        <p:spPr>
          <a:xfrm>
            <a:off x="7816856" y="5934962"/>
            <a:ext cx="1992340" cy="369332"/>
          </a:xfrm>
          <a:prstGeom prst="rect">
            <a:avLst/>
          </a:prstGeom>
          <a:noFill/>
        </p:spPr>
        <p:txBody>
          <a:bodyPr wrap="none" rtlCol="0">
            <a:spAutoFit/>
          </a:bodyPr>
          <a:lstStyle/>
          <a:p>
            <a:r>
              <a:rPr lang="en-US" dirty="0">
                <a:solidFill>
                  <a:srgbClr val="8360BC"/>
                </a:solidFill>
                <a:latin typeface="Chalkboard SE Regular"/>
                <a:cs typeface="Chalkboard SE Regular"/>
              </a:rPr>
              <a:t>Border by “</a:t>
            </a:r>
            <a:r>
              <a:rPr lang="en-US" dirty="0" err="1">
                <a:solidFill>
                  <a:srgbClr val="8360BC"/>
                </a:solidFill>
                <a:latin typeface="Chalkboard SE Regular"/>
                <a:cs typeface="Chalkboard SE Regular"/>
              </a:rPr>
              <a:t>Lovit</a:t>
            </a:r>
            <a:r>
              <a:rPr lang="en-US" dirty="0">
                <a:solidFill>
                  <a:srgbClr val="8360BC"/>
                </a:solidFill>
                <a:latin typeface="Chalkboard SE Regular"/>
                <a:cs typeface="Chalkboard SE Regular"/>
              </a:rPr>
              <a:t> it”</a:t>
            </a:r>
          </a:p>
        </p:txBody>
      </p:sp>
    </p:spTree>
    <p:extLst>
      <p:ext uri="{BB962C8B-B14F-4D97-AF65-F5344CB8AC3E}">
        <p14:creationId xmlns:p14="http://schemas.microsoft.com/office/powerpoint/2010/main" val="617120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DD83BA-68B2-F0D1-2B27-E68CC6364713}"/>
              </a:ext>
            </a:extLst>
          </p:cNvPr>
          <p:cNvPicPr>
            <a:picLocks noChangeAspect="1"/>
          </p:cNvPicPr>
          <p:nvPr/>
        </p:nvPicPr>
        <p:blipFill rotWithShape="1">
          <a:blip r:embed="rId3"/>
          <a:srcRect l="3861" t="11388" r="2281" b="8083"/>
          <a:stretch/>
        </p:blipFill>
        <p:spPr>
          <a:xfrm>
            <a:off x="3782291" y="861774"/>
            <a:ext cx="5347855" cy="5996226"/>
          </a:xfrm>
          <a:prstGeom prst="rect">
            <a:avLst/>
          </a:prstGeom>
        </p:spPr>
      </p:pic>
      <p:sp>
        <p:nvSpPr>
          <p:cNvPr id="3" name="TextBox 2">
            <a:extLst>
              <a:ext uri="{FF2B5EF4-FFF2-40B4-BE49-F238E27FC236}">
                <a16:creationId xmlns:a16="http://schemas.microsoft.com/office/drawing/2014/main" id="{C226BDC7-9BC8-4498-DCBB-DD0DAE908AF8}"/>
              </a:ext>
            </a:extLst>
          </p:cNvPr>
          <p:cNvSpPr txBox="1"/>
          <p:nvPr/>
        </p:nvSpPr>
        <p:spPr>
          <a:xfrm>
            <a:off x="1" y="0"/>
            <a:ext cx="12192000" cy="861774"/>
          </a:xfrm>
          <a:prstGeom prst="rect">
            <a:avLst/>
          </a:prstGeom>
          <a:solidFill>
            <a:srgbClr val="FFFF00"/>
          </a:solidFill>
        </p:spPr>
        <p:txBody>
          <a:bodyPr wrap="square" rtlCol="0">
            <a:spAutoFit/>
          </a:bodyPr>
          <a:lstStyle/>
          <a:p>
            <a:pPr algn="ctr"/>
            <a:r>
              <a:rPr lang="es-ES" sz="5000" b="1" dirty="0">
                <a:latin typeface="Times New Roman" panose="02020603050405020304" pitchFamily="18" charset="0"/>
                <a:ea typeface="Calibri" panose="020F0502020204030204" pitchFamily="34" charset="0"/>
              </a:rPr>
              <a:t>Los pronombres personales de sujeto.</a:t>
            </a:r>
            <a:endParaRPr lang="en-US" sz="5000" b="1" dirty="0"/>
          </a:p>
        </p:txBody>
      </p:sp>
      <p:sp>
        <p:nvSpPr>
          <p:cNvPr id="4" name="TextBox 3">
            <a:extLst>
              <a:ext uri="{FF2B5EF4-FFF2-40B4-BE49-F238E27FC236}">
                <a16:creationId xmlns:a16="http://schemas.microsoft.com/office/drawing/2014/main" id="{A8CA4019-2537-7CB5-93E9-18B80772A639}"/>
              </a:ext>
            </a:extLst>
          </p:cNvPr>
          <p:cNvSpPr txBox="1"/>
          <p:nvPr/>
        </p:nvSpPr>
        <p:spPr>
          <a:xfrm>
            <a:off x="90055" y="2581394"/>
            <a:ext cx="2329872" cy="1015663"/>
          </a:xfrm>
          <a:prstGeom prst="rect">
            <a:avLst/>
          </a:prstGeom>
          <a:solidFill>
            <a:srgbClr val="FFFF00"/>
          </a:solidFill>
        </p:spPr>
        <p:txBody>
          <a:bodyPr wrap="square" rtlCol="0">
            <a:spAutoFit/>
          </a:bodyPr>
          <a:lstStyle/>
          <a:p>
            <a:r>
              <a:rPr lang="es-ES" sz="3000" b="1" dirty="0">
                <a:latin typeface="Times New Roman" panose="02020603050405020304" pitchFamily="18" charset="0"/>
              </a:rPr>
              <a:t>Pronombres Singulares</a:t>
            </a:r>
            <a:endParaRPr lang="en-US" sz="3000" b="1" dirty="0"/>
          </a:p>
        </p:txBody>
      </p:sp>
      <p:sp>
        <p:nvSpPr>
          <p:cNvPr id="5" name="Left Brace 4">
            <a:extLst>
              <a:ext uri="{FF2B5EF4-FFF2-40B4-BE49-F238E27FC236}">
                <a16:creationId xmlns:a16="http://schemas.microsoft.com/office/drawing/2014/main" id="{FFC97E79-7417-02E5-482E-D8C6048EB137}"/>
              </a:ext>
            </a:extLst>
          </p:cNvPr>
          <p:cNvSpPr/>
          <p:nvPr/>
        </p:nvSpPr>
        <p:spPr>
          <a:xfrm>
            <a:off x="2419927" y="1182255"/>
            <a:ext cx="1362364" cy="5301671"/>
          </a:xfrm>
          <a:prstGeom prst="leftBrace">
            <a:avLst>
              <a:gd name="adj1" fmla="val 8333"/>
              <a:gd name="adj2" fmla="val 38328"/>
            </a:avLst>
          </a:prstGeom>
          <a:ln w="57150">
            <a:solidFill>
              <a:srgbClr val="FFFF00"/>
            </a:solidFill>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72C6CC1C-FD5E-6DBC-2EB8-E5911A59C873}"/>
              </a:ext>
            </a:extLst>
          </p:cNvPr>
          <p:cNvSpPr txBox="1"/>
          <p:nvPr/>
        </p:nvSpPr>
        <p:spPr>
          <a:xfrm>
            <a:off x="9862129" y="2581393"/>
            <a:ext cx="2329872" cy="1015663"/>
          </a:xfrm>
          <a:prstGeom prst="rect">
            <a:avLst/>
          </a:prstGeom>
          <a:solidFill>
            <a:srgbClr val="FFFF00"/>
          </a:solidFill>
        </p:spPr>
        <p:txBody>
          <a:bodyPr wrap="square" rtlCol="0">
            <a:spAutoFit/>
          </a:bodyPr>
          <a:lstStyle/>
          <a:p>
            <a:r>
              <a:rPr lang="es-ES" sz="3000" b="1" dirty="0">
                <a:latin typeface="Times New Roman" panose="02020603050405020304" pitchFamily="18" charset="0"/>
              </a:rPr>
              <a:t>Pronombres </a:t>
            </a:r>
          </a:p>
          <a:p>
            <a:r>
              <a:rPr lang="es-ES" sz="3000" b="1" dirty="0">
                <a:latin typeface="Times New Roman" panose="02020603050405020304" pitchFamily="18" charset="0"/>
              </a:rPr>
              <a:t>Plurales</a:t>
            </a:r>
            <a:endParaRPr lang="en-US" sz="3000" b="1" dirty="0"/>
          </a:p>
        </p:txBody>
      </p:sp>
      <p:sp>
        <p:nvSpPr>
          <p:cNvPr id="8" name="Right Brace 7">
            <a:extLst>
              <a:ext uri="{FF2B5EF4-FFF2-40B4-BE49-F238E27FC236}">
                <a16:creationId xmlns:a16="http://schemas.microsoft.com/office/drawing/2014/main" id="{2DC2C32A-2FBE-57D2-E696-EDC32A6631C0}"/>
              </a:ext>
            </a:extLst>
          </p:cNvPr>
          <p:cNvSpPr/>
          <p:nvPr/>
        </p:nvSpPr>
        <p:spPr>
          <a:xfrm>
            <a:off x="9130146" y="1108364"/>
            <a:ext cx="798945" cy="5477163"/>
          </a:xfrm>
          <a:prstGeom prst="rightBrace">
            <a:avLst>
              <a:gd name="adj1" fmla="val 8333"/>
              <a:gd name="adj2" fmla="val 34892"/>
            </a:avLst>
          </a:prstGeom>
          <a:ln w="57150">
            <a:solidFill>
              <a:srgbClr val="FFFF00"/>
            </a:solidFill>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9747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672720" y="102571"/>
            <a:ext cx="5267325" cy="1099608"/>
          </a:xfrm>
          <a:solidFill>
            <a:srgbClr val="FFFF00"/>
          </a:solidFill>
        </p:spPr>
        <p:style>
          <a:lnRef idx="2">
            <a:schemeClr val="dk1"/>
          </a:lnRef>
          <a:fillRef idx="1">
            <a:schemeClr val="lt1"/>
          </a:fillRef>
          <a:effectRef idx="0">
            <a:schemeClr val="dk1"/>
          </a:effectRef>
          <a:fontRef idx="minor">
            <a:schemeClr val="dk1"/>
          </a:fontRef>
        </p:style>
        <p:txBody>
          <a:bodyPr/>
          <a:lstStyle/>
          <a:p>
            <a:pPr eaLnBrk="1" hangingPunct="1">
              <a:defRPr/>
            </a:pPr>
            <a:r>
              <a:rPr lang="en-US" altLang="ja-JP" sz="75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Siéntense.</a:t>
            </a:r>
            <a:endParaRPr lang="en-US" sz="75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131075" name="Picture 7" descr="000_1240"/>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1662730" y="1482585"/>
            <a:ext cx="3886199" cy="5181599"/>
          </a:xfrm>
          <a:prstGeom prst="rect">
            <a:avLst/>
          </a:prstGeom>
          <a:noFill/>
          <a:ln w="57150" cmpd="sng">
            <a:solidFill>
              <a:srgbClr val="AB7BF1"/>
            </a:solidFill>
            <a:miter lim="800000"/>
            <a:headEnd/>
            <a:tailEnd/>
          </a:ln>
          <a:extLst>
            <a:ext uri="{909E8E84-426E-40dd-AFC4-6F175D3DCCD1}">
              <a14:hiddenFill xmlns:a14="http://schemas.microsoft.com/office/drawing/2010/main" xmlns="">
                <a:solidFill>
                  <a:srgbClr val="FFFFFF"/>
                </a:solidFill>
              </a14:hiddenFill>
            </a:ext>
          </a:extLst>
        </p:spPr>
      </p:pic>
      <p:sp>
        <p:nvSpPr>
          <p:cNvPr id="2" name="TextBox 1">
            <a:extLst>
              <a:ext uri="{FF2B5EF4-FFF2-40B4-BE49-F238E27FC236}">
                <a16:creationId xmlns:a16="http://schemas.microsoft.com/office/drawing/2014/main" id="{28F4BF6D-38EA-3975-9DF0-01707A2F6122}"/>
              </a:ext>
            </a:extLst>
          </p:cNvPr>
          <p:cNvSpPr txBox="1"/>
          <p:nvPr/>
        </p:nvSpPr>
        <p:spPr>
          <a:xfrm>
            <a:off x="5825835" y="3951384"/>
            <a:ext cx="5183911"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Él está sentándose en la silla.</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D2AF2D1D-E769-C6B9-4A58-9195388A144C}"/>
              </a:ext>
            </a:extLst>
          </p:cNvPr>
          <p:cNvSpPr txBox="1"/>
          <p:nvPr/>
        </p:nvSpPr>
        <p:spPr>
          <a:xfrm>
            <a:off x="5825836" y="5010579"/>
            <a:ext cx="5444982"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Ella está sentándose en la silla.</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CFFB4FC9-54BE-399C-21E8-14B3A9B98E6D}"/>
              </a:ext>
            </a:extLst>
          </p:cNvPr>
          <p:cNvSpPr txBox="1"/>
          <p:nvPr/>
        </p:nvSpPr>
        <p:spPr>
          <a:xfrm>
            <a:off x="5825836" y="5953348"/>
            <a:ext cx="6166143"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Ellos están sentándose en la silla.</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0527615-DBDE-6793-68E1-883F2B8B4065}"/>
              </a:ext>
            </a:extLst>
          </p:cNvPr>
          <p:cNvSpPr txBox="1"/>
          <p:nvPr/>
        </p:nvSpPr>
        <p:spPr>
          <a:xfrm>
            <a:off x="5825836" y="2848725"/>
            <a:ext cx="5183911"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Por favor </a:t>
            </a: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siéntense en su silla.</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E2F362E7-56B7-4895-59CA-5C1A82F44F9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Lst>
          </a:blip>
          <a:stretch>
            <a:fillRect/>
          </a:stretch>
        </p:blipFill>
        <p:spPr>
          <a:xfrm rot="11357779" flipH="1">
            <a:off x="2479044" y="1019123"/>
            <a:ext cx="2935945" cy="3611141"/>
          </a:xfrm>
          <a:prstGeom prst="rect">
            <a:avLst/>
          </a:prstGeom>
        </p:spPr>
      </p:pic>
    </p:spTree>
    <p:extLst>
      <p:ext uri="{BB962C8B-B14F-4D97-AF65-F5344CB8AC3E}">
        <p14:creationId xmlns:p14="http://schemas.microsoft.com/office/powerpoint/2010/main" val="345843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Left Brace 16">
            <a:extLst>
              <a:ext uri="{FF2B5EF4-FFF2-40B4-BE49-F238E27FC236}">
                <a16:creationId xmlns:a16="http://schemas.microsoft.com/office/drawing/2014/main" id="{71D0E234-5C72-A909-C590-C87D98317AD9}"/>
              </a:ext>
            </a:extLst>
          </p:cNvPr>
          <p:cNvSpPr/>
          <p:nvPr/>
        </p:nvSpPr>
        <p:spPr>
          <a:xfrm>
            <a:off x="6338102" y="2344319"/>
            <a:ext cx="729673" cy="1593914"/>
          </a:xfrm>
          <a:prstGeom prst="leftBrace">
            <a:avLst/>
          </a:prstGeom>
          <a:solidFill>
            <a:schemeClr val="accent1">
              <a:lumMod val="40000"/>
              <a:lumOff val="60000"/>
            </a:schemeClr>
          </a:solidFill>
          <a:ln w="57150"/>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solidFill>
                <a:prstClr val="black"/>
              </a:solidFill>
              <a:latin typeface="Century Gothic"/>
            </a:endParaRPr>
          </a:p>
        </p:txBody>
      </p:sp>
      <p:sp>
        <p:nvSpPr>
          <p:cNvPr id="7" name="Rectangle 6"/>
          <p:cNvSpPr/>
          <p:nvPr/>
        </p:nvSpPr>
        <p:spPr>
          <a:xfrm>
            <a:off x="1524000" y="698870"/>
            <a:ext cx="4263128" cy="6159131"/>
          </a:xfrm>
          <a:prstGeom prst="rect">
            <a:avLst/>
          </a:prstGeom>
          <a:solidFill>
            <a:srgbClr val="DEB4F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AB7BF1"/>
              </a:solidFill>
              <a:latin typeface="Century Gothic"/>
            </a:endParaRPr>
          </a:p>
        </p:txBody>
      </p:sp>
      <p:sp>
        <p:nvSpPr>
          <p:cNvPr id="2" name="Title 1"/>
          <p:cNvSpPr>
            <a:spLocks noGrp="1"/>
          </p:cNvSpPr>
          <p:nvPr>
            <p:ph type="title"/>
          </p:nvPr>
        </p:nvSpPr>
        <p:spPr>
          <a:xfrm>
            <a:off x="1503906" y="20865"/>
            <a:ext cx="5035439" cy="1143000"/>
          </a:xfrm>
          <a:solidFill>
            <a:srgbClr val="FFFF00"/>
          </a:solidFill>
          <a:ln w="38100" cmpd="sng">
            <a:solidFill>
              <a:srgbClr val="8497D0"/>
            </a:solidFill>
          </a:ln>
        </p:spPr>
        <p:txBody>
          <a:bodyPr/>
          <a:lstStyle/>
          <a:p>
            <a:r>
              <a:rPr lang="es-ES" dirty="0">
                <a:solidFill>
                  <a:schemeClr val="tx1"/>
                </a:solidFill>
                <a:effectLst/>
                <a:latin typeface="Times New Roman" panose="02020603050405020304" pitchFamily="18" charset="0"/>
                <a:ea typeface="Calibri" panose="020F0502020204030204" pitchFamily="34" charset="0"/>
              </a:rPr>
              <a:t>Levántense</a:t>
            </a:r>
            <a:endParaRPr lang="en-US" spc="50" dirty="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endParaRPr>
          </a:p>
        </p:txBody>
      </p:sp>
      <p:pic>
        <p:nvPicPr>
          <p:cNvPr id="6" name="Picture 2" descr="Hansome Adam 3.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rot="16200000">
            <a:off x="-364336" y="2301314"/>
            <a:ext cx="6062384" cy="3050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4"/>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375" b="98281" l="0" r="89918">
                        <a14:foregroundMark x1="30363" y1="43906" x2="59789" y2="42969"/>
                        <a14:foregroundMark x1="63775" y1="43203" x2="84291" y2="45625"/>
                        <a14:backgroundMark x1="56155" y1="63516" x2="56155" y2="63516"/>
                      </a14:backgroundRemoval>
                    </a14:imgEffect>
                  </a14:imgLayer>
                </a14:imgProps>
              </a:ext>
              <a:ext uri="{28A0092B-C50C-407E-A947-70E740481C1C}">
                <a14:useLocalDpi xmlns:a14="http://schemas.microsoft.com/office/drawing/2010/main"/>
              </a:ext>
            </a:extLst>
          </a:blip>
          <a:srcRect l="1253" t="4454" r="9509" b="40950"/>
          <a:stretch/>
        </p:blipFill>
        <p:spPr>
          <a:xfrm flipH="1">
            <a:off x="2736138" y="4057010"/>
            <a:ext cx="3050990" cy="2800990"/>
          </a:xfrm>
          <a:prstGeom prst="rect">
            <a:avLst/>
          </a:prstGeom>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imgEffect>
                  </a14:imgLayer>
                </a14:imgProps>
              </a:ext>
            </a:extLst>
          </a:blip>
          <a:stretch>
            <a:fillRect/>
          </a:stretch>
        </p:blipFill>
        <p:spPr>
          <a:xfrm rot="18497159" flipH="1">
            <a:off x="2751289" y="3448631"/>
            <a:ext cx="2312891" cy="2844800"/>
          </a:xfrm>
          <a:prstGeom prst="rect">
            <a:avLst/>
          </a:prstGeom>
        </p:spPr>
      </p:pic>
      <p:sp>
        <p:nvSpPr>
          <p:cNvPr id="3" name="TextBox 2">
            <a:extLst>
              <a:ext uri="{FF2B5EF4-FFF2-40B4-BE49-F238E27FC236}">
                <a16:creationId xmlns:a16="http://schemas.microsoft.com/office/drawing/2014/main" id="{B192A773-4C29-7C2D-1BFE-CF90727A7093}"/>
              </a:ext>
            </a:extLst>
          </p:cNvPr>
          <p:cNvSpPr txBox="1"/>
          <p:nvPr/>
        </p:nvSpPr>
        <p:spPr>
          <a:xfrm>
            <a:off x="3978304" y="2871959"/>
            <a:ext cx="2327564" cy="430887"/>
          </a:xfrm>
          <a:prstGeom prst="rect">
            <a:avLst/>
          </a:prstGeom>
          <a:solidFill>
            <a:srgbClr val="FFFF00"/>
          </a:solidFill>
          <a:ln>
            <a:solidFill>
              <a:schemeClr val="accent1"/>
            </a:solidFill>
          </a:ln>
        </p:spPr>
        <p:txBody>
          <a:bodyPr wrap="square" rtlCol="0">
            <a:spAutoFit/>
          </a:bodyPr>
          <a:lstStyle/>
          <a:p>
            <a:r>
              <a:rPr lang="es-ES" sz="2200" b="1" dirty="0">
                <a:solidFill>
                  <a:prstClr val="black"/>
                </a:solidFill>
                <a:latin typeface="Times New Roman" panose="02020603050405020304" pitchFamily="18" charset="0"/>
                <a:ea typeface="Calibri" panose="020F0502020204030204" pitchFamily="34" charset="0"/>
              </a:rPr>
              <a:t>Pónganse de pie.</a:t>
            </a:r>
            <a:endParaRPr lang="en-US" sz="2200" b="1" dirty="0">
              <a:solidFill>
                <a:prstClr val="black"/>
              </a:solidFill>
              <a:latin typeface="Century Gothic"/>
            </a:endParaRPr>
          </a:p>
        </p:txBody>
      </p:sp>
      <p:sp>
        <p:nvSpPr>
          <p:cNvPr id="5" name="TextBox 4">
            <a:extLst>
              <a:ext uri="{FF2B5EF4-FFF2-40B4-BE49-F238E27FC236}">
                <a16:creationId xmlns:a16="http://schemas.microsoft.com/office/drawing/2014/main" id="{FFE0243D-E107-87F3-16D7-97160352C490}"/>
              </a:ext>
            </a:extLst>
          </p:cNvPr>
          <p:cNvSpPr txBox="1"/>
          <p:nvPr/>
        </p:nvSpPr>
        <p:spPr>
          <a:xfrm>
            <a:off x="5003740" y="5669853"/>
            <a:ext cx="1517367" cy="430887"/>
          </a:xfrm>
          <a:prstGeom prst="rect">
            <a:avLst/>
          </a:prstGeom>
          <a:solidFill>
            <a:srgbClr val="FFFF00"/>
          </a:solidFill>
          <a:ln>
            <a:solidFill>
              <a:schemeClr val="accent1"/>
            </a:solidFill>
          </a:ln>
        </p:spPr>
        <p:txBody>
          <a:bodyPr wrap="square">
            <a:spAutoFit/>
          </a:bodyPr>
          <a:lstStyle/>
          <a:p>
            <a:r>
              <a:rPr lang="en-US" sz="2200" b="1" dirty="0">
                <a:solidFill>
                  <a:prstClr val="black"/>
                </a:solidFill>
                <a:latin typeface="Times New Roman" panose="02020603050405020304" pitchFamily="18" charset="0"/>
                <a:ea typeface="Calibri" panose="020F0502020204030204" pitchFamily="34" charset="0"/>
              </a:rPr>
              <a:t> </a:t>
            </a:r>
            <a:r>
              <a:rPr lang="es-ES" sz="2200" b="1" dirty="0">
                <a:solidFill>
                  <a:prstClr val="black"/>
                </a:solidFill>
                <a:latin typeface="Times New Roman" panose="02020603050405020304" pitchFamily="18" charset="0"/>
                <a:ea typeface="Calibri" panose="020F0502020204030204" pitchFamily="34" charset="0"/>
              </a:rPr>
              <a:t>Párense </a:t>
            </a:r>
            <a:endParaRPr lang="en-US" sz="2200" b="1" dirty="0">
              <a:solidFill>
                <a:prstClr val="black"/>
              </a:solidFill>
              <a:latin typeface="Century Gothic"/>
            </a:endParaRPr>
          </a:p>
        </p:txBody>
      </p:sp>
      <p:sp>
        <p:nvSpPr>
          <p:cNvPr id="8" name="TextBox 7">
            <a:extLst>
              <a:ext uri="{FF2B5EF4-FFF2-40B4-BE49-F238E27FC236}">
                <a16:creationId xmlns:a16="http://schemas.microsoft.com/office/drawing/2014/main" id="{6E1F57FB-052F-53E8-FE76-90FE61F36920}"/>
              </a:ext>
            </a:extLst>
          </p:cNvPr>
          <p:cNvSpPr txBox="1"/>
          <p:nvPr/>
        </p:nvSpPr>
        <p:spPr>
          <a:xfrm>
            <a:off x="7269019" y="94767"/>
            <a:ext cx="2952365"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Él se levanta de la silla</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13980114-EE0E-61C7-C501-BA0BCAA706AC}"/>
              </a:ext>
            </a:extLst>
          </p:cNvPr>
          <p:cNvSpPr txBox="1"/>
          <p:nvPr/>
        </p:nvSpPr>
        <p:spPr>
          <a:xfrm>
            <a:off x="7255937" y="753498"/>
            <a:ext cx="2952365"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Ella se levanta de la silla</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F72CBDA1-FC34-3F97-785F-93B74C22FC34}"/>
              </a:ext>
            </a:extLst>
          </p:cNvPr>
          <p:cNvSpPr txBox="1"/>
          <p:nvPr/>
        </p:nvSpPr>
        <p:spPr>
          <a:xfrm>
            <a:off x="7269245" y="1393300"/>
            <a:ext cx="3283835"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Ellos se levantan de la silla</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BA0EC96C-E711-FE29-D00D-EC14C93D0976}"/>
              </a:ext>
            </a:extLst>
          </p:cNvPr>
          <p:cNvSpPr txBox="1"/>
          <p:nvPr/>
        </p:nvSpPr>
        <p:spPr>
          <a:xfrm>
            <a:off x="7063779" y="2199792"/>
            <a:ext cx="2305742" cy="504625"/>
          </a:xfrm>
          <a:prstGeom prst="rect">
            <a:avLst/>
          </a:prstGeom>
          <a:solidFill>
            <a:schemeClr val="accent1">
              <a:lumMod val="40000"/>
              <a:lumOff val="60000"/>
            </a:schemeClr>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Él se pone de pie</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DB51E4FB-D23B-9C37-9EEE-4F2DF77C5504}"/>
              </a:ext>
            </a:extLst>
          </p:cNvPr>
          <p:cNvSpPr txBox="1"/>
          <p:nvPr/>
        </p:nvSpPr>
        <p:spPr>
          <a:xfrm>
            <a:off x="7066277" y="2815150"/>
            <a:ext cx="3050990" cy="504625"/>
          </a:xfrm>
          <a:prstGeom prst="rect">
            <a:avLst/>
          </a:prstGeom>
          <a:solidFill>
            <a:schemeClr val="accent1">
              <a:lumMod val="40000"/>
              <a:lumOff val="60000"/>
            </a:schemeClr>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Ella se pone de pie</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5DEBCC77-C221-7915-6FBD-2438618FE64B}"/>
              </a:ext>
            </a:extLst>
          </p:cNvPr>
          <p:cNvSpPr txBox="1"/>
          <p:nvPr/>
        </p:nvSpPr>
        <p:spPr>
          <a:xfrm>
            <a:off x="7066277" y="3523771"/>
            <a:ext cx="3050990" cy="504625"/>
          </a:xfrm>
          <a:prstGeom prst="rect">
            <a:avLst/>
          </a:prstGeom>
          <a:solidFill>
            <a:schemeClr val="accent1">
              <a:lumMod val="40000"/>
              <a:lumOff val="60000"/>
            </a:schemeClr>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Ellos se ponen de pie</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6" name="Left Brace 15">
            <a:extLst>
              <a:ext uri="{FF2B5EF4-FFF2-40B4-BE49-F238E27FC236}">
                <a16:creationId xmlns:a16="http://schemas.microsoft.com/office/drawing/2014/main" id="{AEAC71B6-66CD-7232-C5EA-C986BF7BF459}"/>
              </a:ext>
            </a:extLst>
          </p:cNvPr>
          <p:cNvSpPr/>
          <p:nvPr/>
        </p:nvSpPr>
        <p:spPr>
          <a:xfrm>
            <a:off x="6539346" y="197941"/>
            <a:ext cx="729673" cy="1593914"/>
          </a:xfrm>
          <a:prstGeom prst="leftBrace">
            <a:avLst/>
          </a:prstGeom>
          <a:ln w="57150"/>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solidFill>
                <a:prstClr val="black"/>
              </a:solidFill>
              <a:latin typeface="Century Gothic"/>
            </a:endParaRPr>
          </a:p>
        </p:txBody>
      </p:sp>
      <p:sp>
        <p:nvSpPr>
          <p:cNvPr id="18" name="TextBox 17">
            <a:extLst>
              <a:ext uri="{FF2B5EF4-FFF2-40B4-BE49-F238E27FC236}">
                <a16:creationId xmlns:a16="http://schemas.microsoft.com/office/drawing/2014/main" id="{A8F17441-7EDB-50F8-4107-08CCD896375F}"/>
              </a:ext>
            </a:extLst>
          </p:cNvPr>
          <p:cNvSpPr txBox="1"/>
          <p:nvPr/>
        </p:nvSpPr>
        <p:spPr>
          <a:xfrm>
            <a:off x="7296595" y="4952881"/>
            <a:ext cx="2695844"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Él se para de la silla</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AF24F95E-EF6F-5213-D460-98474886EE50}"/>
              </a:ext>
            </a:extLst>
          </p:cNvPr>
          <p:cNvSpPr txBox="1"/>
          <p:nvPr/>
        </p:nvSpPr>
        <p:spPr>
          <a:xfrm>
            <a:off x="7302118" y="5596115"/>
            <a:ext cx="2695844"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Ella se para de la silla</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A531B00D-C481-B288-CB6B-A7F374942318}"/>
              </a:ext>
            </a:extLst>
          </p:cNvPr>
          <p:cNvSpPr txBox="1"/>
          <p:nvPr/>
        </p:nvSpPr>
        <p:spPr>
          <a:xfrm>
            <a:off x="7302119" y="6244154"/>
            <a:ext cx="3050989"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Ellos se paran de la silla</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1" name="Left Brace 20">
            <a:extLst>
              <a:ext uri="{FF2B5EF4-FFF2-40B4-BE49-F238E27FC236}">
                <a16:creationId xmlns:a16="http://schemas.microsoft.com/office/drawing/2014/main" id="{2506C114-5DB6-93B6-C156-03B604E59437}"/>
              </a:ext>
            </a:extLst>
          </p:cNvPr>
          <p:cNvSpPr/>
          <p:nvPr/>
        </p:nvSpPr>
        <p:spPr>
          <a:xfrm>
            <a:off x="6523546" y="5055833"/>
            <a:ext cx="729673" cy="1593914"/>
          </a:xfrm>
          <a:prstGeom prst="leftBrace">
            <a:avLst/>
          </a:prstGeom>
          <a:ln w="57150"/>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solidFill>
                <a:prstClr val="black"/>
              </a:solidFill>
              <a:latin typeface="Century Gothic"/>
            </a:endParaRPr>
          </a:p>
        </p:txBody>
      </p:sp>
    </p:spTree>
    <p:extLst>
      <p:ext uri="{BB962C8B-B14F-4D97-AF65-F5344CB8AC3E}">
        <p14:creationId xmlns:p14="http://schemas.microsoft.com/office/powerpoint/2010/main" val="110046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4807654" cy="1143000"/>
          </a:xfrm>
          <a:solidFill>
            <a:srgbClr val="FFFF00"/>
          </a:solidFill>
          <a:ln w="38100" cmpd="sng">
            <a:solidFill>
              <a:srgbClr val="8497D0"/>
            </a:solidFill>
          </a:ln>
        </p:spPr>
        <p:txBody>
          <a:bodyPr/>
          <a:lstStyle/>
          <a:p>
            <a:r>
              <a:rPr lang="es-ES" sz="8000" dirty="0">
                <a:solidFill>
                  <a:schemeClr val="tx1"/>
                </a:solidFill>
                <a:effectLst/>
                <a:latin typeface="Times New Roman" panose="02020603050405020304" pitchFamily="18" charset="0"/>
                <a:ea typeface="Calibri" panose="020F0502020204030204" pitchFamily="34" charset="0"/>
              </a:rPr>
              <a:t>Párense</a:t>
            </a:r>
            <a:endParaRPr lang="en-US" sz="8000" spc="50" dirty="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endParaRPr>
          </a:p>
        </p:txBody>
      </p:sp>
      <p:pic>
        <p:nvPicPr>
          <p:cNvPr id="4" name="Picture 3">
            <a:extLst>
              <a:ext uri="{FF2B5EF4-FFF2-40B4-BE49-F238E27FC236}">
                <a16:creationId xmlns:a16="http://schemas.microsoft.com/office/drawing/2014/main" id="{288E822E-5903-6AA3-C8BC-64EC534E616C}"/>
              </a:ext>
            </a:extLst>
          </p:cNvPr>
          <p:cNvPicPr>
            <a:picLocks noChangeAspect="1"/>
          </p:cNvPicPr>
          <p:nvPr/>
        </p:nvPicPr>
        <p:blipFill>
          <a:blip r:embed="rId3"/>
          <a:stretch>
            <a:fillRect/>
          </a:stretch>
        </p:blipFill>
        <p:spPr>
          <a:xfrm>
            <a:off x="1764147" y="1298833"/>
            <a:ext cx="5982433" cy="4457491"/>
          </a:xfrm>
          <a:prstGeom prst="rect">
            <a:avLst/>
          </a:prstGeom>
        </p:spPr>
      </p:pic>
      <p:sp>
        <p:nvSpPr>
          <p:cNvPr id="5" name="TextBox 4">
            <a:extLst>
              <a:ext uri="{FF2B5EF4-FFF2-40B4-BE49-F238E27FC236}">
                <a16:creationId xmlns:a16="http://schemas.microsoft.com/office/drawing/2014/main" id="{FFE0243D-E107-87F3-16D7-97160352C490}"/>
              </a:ext>
            </a:extLst>
          </p:cNvPr>
          <p:cNvSpPr txBox="1"/>
          <p:nvPr/>
        </p:nvSpPr>
        <p:spPr>
          <a:xfrm>
            <a:off x="4755363" y="4506046"/>
            <a:ext cx="1517367" cy="430887"/>
          </a:xfrm>
          <a:prstGeom prst="rect">
            <a:avLst/>
          </a:prstGeom>
          <a:solidFill>
            <a:srgbClr val="FFFF00"/>
          </a:solidFill>
          <a:ln>
            <a:solidFill>
              <a:schemeClr val="accent1"/>
            </a:solidFill>
          </a:ln>
        </p:spPr>
        <p:txBody>
          <a:bodyPr wrap="square">
            <a:spAutoFit/>
          </a:bodyPr>
          <a:lstStyle/>
          <a:p>
            <a:r>
              <a:rPr lang="en-US" sz="2200" b="1" dirty="0">
                <a:solidFill>
                  <a:prstClr val="black"/>
                </a:solidFill>
                <a:latin typeface="Times New Roman" panose="02020603050405020304" pitchFamily="18" charset="0"/>
                <a:ea typeface="Calibri" panose="020F0502020204030204" pitchFamily="34" charset="0"/>
              </a:rPr>
              <a:t> </a:t>
            </a:r>
            <a:r>
              <a:rPr lang="es-ES" sz="2200" b="1" dirty="0">
                <a:solidFill>
                  <a:prstClr val="black"/>
                </a:solidFill>
                <a:latin typeface="Times New Roman" panose="02020603050405020304" pitchFamily="18" charset="0"/>
                <a:ea typeface="Calibri" panose="020F0502020204030204" pitchFamily="34" charset="0"/>
              </a:rPr>
              <a:t>Párense </a:t>
            </a:r>
            <a:endParaRPr lang="en-US" sz="2200" b="1" dirty="0">
              <a:solidFill>
                <a:prstClr val="black"/>
              </a:solidFill>
              <a:latin typeface="Century Gothic"/>
            </a:endParaRPr>
          </a:p>
        </p:txBody>
      </p:sp>
      <p:pic>
        <p:nvPicPr>
          <p:cNvPr id="11" name="Picture 10"/>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rot="8386919" flipH="1">
            <a:off x="2206683" y="942910"/>
            <a:ext cx="2255775" cy="2774548"/>
          </a:xfrm>
          <a:prstGeom prst="rect">
            <a:avLst/>
          </a:prstGeom>
        </p:spPr>
      </p:pic>
      <p:sp>
        <p:nvSpPr>
          <p:cNvPr id="10" name="TextBox 9">
            <a:extLst>
              <a:ext uri="{FF2B5EF4-FFF2-40B4-BE49-F238E27FC236}">
                <a16:creationId xmlns:a16="http://schemas.microsoft.com/office/drawing/2014/main" id="{E5734F2F-9926-8B0E-4940-C43071F2451D}"/>
              </a:ext>
            </a:extLst>
          </p:cNvPr>
          <p:cNvSpPr txBox="1"/>
          <p:nvPr/>
        </p:nvSpPr>
        <p:spPr>
          <a:xfrm>
            <a:off x="6419273" y="419367"/>
            <a:ext cx="1815562" cy="369332"/>
          </a:xfrm>
          <a:prstGeom prst="rect">
            <a:avLst/>
          </a:prstGeom>
          <a:solidFill>
            <a:srgbClr val="FFFF00"/>
          </a:solidFill>
        </p:spPr>
        <p:txBody>
          <a:bodyPr wrap="none" rtlCol="0">
            <a:spAutoFit/>
          </a:bodyPr>
          <a:lstStyle/>
          <a:p>
            <a:r>
              <a:rPr lang="en-US" b="1" dirty="0">
                <a:solidFill>
                  <a:prstClr val="black"/>
                </a:solidFill>
                <a:latin typeface="Times New Roman" panose="02020603050405020304" pitchFamily="18" charset="0"/>
                <a:cs typeface="Times New Roman" panose="02020603050405020304" pitchFamily="18" charset="0"/>
              </a:rPr>
              <a:t>Del verbo parar </a:t>
            </a:r>
          </a:p>
        </p:txBody>
      </p:sp>
      <p:sp>
        <p:nvSpPr>
          <p:cNvPr id="12" name="TextBox 11">
            <a:extLst>
              <a:ext uri="{FF2B5EF4-FFF2-40B4-BE49-F238E27FC236}">
                <a16:creationId xmlns:a16="http://schemas.microsoft.com/office/drawing/2014/main" id="{DE813A91-5A9D-A2FB-FEE8-C987A0108E64}"/>
              </a:ext>
            </a:extLst>
          </p:cNvPr>
          <p:cNvSpPr txBox="1"/>
          <p:nvPr/>
        </p:nvSpPr>
        <p:spPr>
          <a:xfrm>
            <a:off x="1764146" y="5769290"/>
            <a:ext cx="7899402" cy="752065"/>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3200" dirty="0">
                <a:solidFill>
                  <a:prstClr val="black"/>
                </a:solidFill>
                <a:latin typeface="Times New Roman" panose="02020603050405020304" pitchFamily="18" charset="0"/>
                <a:ea typeface="Calibri" panose="020F0502020204030204" pitchFamily="34" charset="0"/>
              </a:rPr>
              <a:t>Por favor párense de hablar en el salón. </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BC850772-80B7-F298-2D6B-40F85C7F1D59}"/>
              </a:ext>
            </a:extLst>
          </p:cNvPr>
          <p:cNvSpPr txBox="1"/>
          <p:nvPr/>
        </p:nvSpPr>
        <p:spPr>
          <a:xfrm>
            <a:off x="8439516" y="1753226"/>
            <a:ext cx="3745344"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Ella para de hablar en el </a:t>
            </a:r>
            <a:r>
              <a:rPr lang="es-ES" sz="2000" b="1" dirty="0">
                <a:solidFill>
                  <a:prstClr val="black"/>
                </a:solidFill>
                <a:latin typeface="Times New Roman" panose="02020603050405020304" pitchFamily="18" charset="0"/>
                <a:ea typeface="Calibri" panose="020F0502020204030204" pitchFamily="34" charset="0"/>
              </a:rPr>
              <a:t>salón.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71F9F699-92D7-FD51-882F-5608CD7C5D61}"/>
              </a:ext>
            </a:extLst>
          </p:cNvPr>
          <p:cNvSpPr txBox="1"/>
          <p:nvPr/>
        </p:nvSpPr>
        <p:spPr>
          <a:xfrm>
            <a:off x="8670845" y="2621770"/>
            <a:ext cx="3514015"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Él para de hablar en el </a:t>
            </a:r>
            <a:r>
              <a:rPr lang="es-ES" sz="2000" b="1" dirty="0">
                <a:solidFill>
                  <a:prstClr val="black"/>
                </a:solidFill>
                <a:latin typeface="Times New Roman" panose="02020603050405020304" pitchFamily="18" charset="0"/>
                <a:ea typeface="Calibri" panose="020F0502020204030204" pitchFamily="34" charset="0"/>
              </a:rPr>
              <a:t>salón.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B19A58A7-21D6-285C-F39B-74B702B3978D}"/>
              </a:ext>
            </a:extLst>
          </p:cNvPr>
          <p:cNvSpPr txBox="1"/>
          <p:nvPr/>
        </p:nvSpPr>
        <p:spPr>
          <a:xfrm>
            <a:off x="8151093" y="3527578"/>
            <a:ext cx="4040907"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Ellos paran de hablar en el </a:t>
            </a:r>
            <a:r>
              <a:rPr lang="es-ES" sz="2000" b="1" dirty="0">
                <a:solidFill>
                  <a:prstClr val="black"/>
                </a:solidFill>
                <a:latin typeface="Times New Roman" panose="02020603050405020304" pitchFamily="18" charset="0"/>
                <a:ea typeface="Calibri" panose="020F0502020204030204" pitchFamily="34" charset="0"/>
              </a:rPr>
              <a:t>salón.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795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8701"/>
            <a:ext cx="7583488" cy="1143000"/>
          </a:xfrm>
          <a:solidFill>
            <a:srgbClr val="FFFF00"/>
          </a:solidFill>
        </p:spPr>
        <p:txBody>
          <a:bodyPr/>
          <a:lstStyle/>
          <a:p>
            <a:r>
              <a:rPr lang="en-US"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Levante la mano.</a:t>
            </a:r>
          </a:p>
        </p:txBody>
      </p:sp>
      <p:pic>
        <p:nvPicPr>
          <p:cNvPr id="5" name="Picture 4" descr="Dollarphotoclub_53848140.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24001" y="1161702"/>
            <a:ext cx="4693703" cy="45345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1D5E347C-C1EA-B4DD-4749-DAEFE67BA455}"/>
              </a:ext>
            </a:extLst>
          </p:cNvPr>
          <p:cNvSpPr txBox="1"/>
          <p:nvPr/>
        </p:nvSpPr>
        <p:spPr>
          <a:xfrm>
            <a:off x="8031017" y="2423650"/>
            <a:ext cx="4136261"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Él levanta la mano para responder</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72D1679A-3C37-85CB-686E-D736780F7614}"/>
              </a:ext>
            </a:extLst>
          </p:cNvPr>
          <p:cNvSpPr txBox="1"/>
          <p:nvPr/>
        </p:nvSpPr>
        <p:spPr>
          <a:xfrm>
            <a:off x="7733823" y="3294331"/>
            <a:ext cx="4433455"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Ella levanta la mano para responder</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90E0EDD-8E05-F983-4264-786FD4C4804A}"/>
              </a:ext>
            </a:extLst>
          </p:cNvPr>
          <p:cNvSpPr txBox="1"/>
          <p:nvPr/>
        </p:nvSpPr>
        <p:spPr>
          <a:xfrm>
            <a:off x="7650696" y="4310122"/>
            <a:ext cx="4516582"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Ellos levantan la mano para responder</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581511DD-00D9-81EA-AF37-B486A2A66552}"/>
              </a:ext>
            </a:extLst>
          </p:cNvPr>
          <p:cNvSpPr txBox="1"/>
          <p:nvPr/>
        </p:nvSpPr>
        <p:spPr>
          <a:xfrm>
            <a:off x="7078040" y="5325913"/>
            <a:ext cx="5089238" cy="504625"/>
          </a:xfrm>
          <a:prstGeom prst="rect">
            <a:avLst/>
          </a:prstGeom>
          <a:solidFill>
            <a:srgbClr val="FFFF00"/>
          </a:solidFill>
        </p:spPr>
        <p:txBody>
          <a:bodyPr wrap="square">
            <a:spAutoFit/>
          </a:bodyPr>
          <a:lstStyle/>
          <a:p>
            <a:pPr>
              <a:lnSpc>
                <a:spcPct val="150000"/>
              </a:lnSpc>
            </a:pPr>
            <a:r>
              <a:rPr lang="en-U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2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Por favor levanten la mano para responder</a:t>
            </a:r>
            <a:r>
              <a:rPr lang="es-ES" sz="2000" b="1" dirty="0">
                <a:solidFill>
                  <a:prstClr val="black"/>
                </a:solidFill>
                <a:latin typeface="Times New Roman" panose="02020603050405020304" pitchFamily="18" charset="0"/>
                <a:ea typeface="Calibri" panose="020F0502020204030204" pitchFamily="34" charset="0"/>
              </a:rPr>
              <a:t>. </a:t>
            </a:r>
            <a:endPar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26480D42-DB14-8DC6-C76C-9CE803B9A20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rot="13133866" flipH="1">
            <a:off x="3922689" y="304232"/>
            <a:ext cx="1783626" cy="3098881"/>
          </a:xfrm>
          <a:prstGeom prst="rect">
            <a:avLst/>
          </a:prstGeom>
        </p:spPr>
      </p:pic>
    </p:spTree>
    <p:extLst>
      <p:ext uri="{BB962C8B-B14F-4D97-AF65-F5344CB8AC3E}">
        <p14:creationId xmlns:p14="http://schemas.microsoft.com/office/powerpoint/2010/main" val="207843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8635"/>
            <a:ext cx="7583488" cy="1143000"/>
          </a:xfrm>
          <a:solidFill>
            <a:srgbClr val="FFFF00"/>
          </a:solidFill>
          <a:ln>
            <a:solidFill>
              <a:schemeClr val="tx1"/>
            </a:solidFill>
          </a:ln>
        </p:spPr>
        <p:txBody>
          <a:bodyPr/>
          <a:lstStyle/>
          <a:p>
            <a:r>
              <a:rPr lang="en-US"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Cambien los papeles.</a:t>
            </a:r>
          </a:p>
        </p:txBody>
      </p:sp>
      <p:pic>
        <p:nvPicPr>
          <p:cNvPr id="4" name="Picture 3"/>
          <p:cNvPicPr>
            <a:picLocks noChangeAspect="1"/>
          </p:cNvPicPr>
          <p:nvPr/>
        </p:nvPicPr>
        <p:blipFill>
          <a:blip r:embed="rId3"/>
          <a:stretch>
            <a:fillRect/>
          </a:stretch>
        </p:blipFill>
        <p:spPr>
          <a:xfrm>
            <a:off x="1598055" y="1202646"/>
            <a:ext cx="2577375" cy="3218513"/>
          </a:xfrm>
          <a:prstGeom prst="rect">
            <a:avLst/>
          </a:prstGeom>
        </p:spPr>
      </p:pic>
      <p:pic>
        <p:nvPicPr>
          <p:cNvPr id="5" name="Picture 4"/>
          <p:cNvPicPr>
            <a:picLocks noChangeAspect="1"/>
          </p:cNvPicPr>
          <p:nvPr/>
        </p:nvPicPr>
        <p:blipFill>
          <a:blip r:embed="rId3"/>
          <a:stretch>
            <a:fillRect/>
          </a:stretch>
        </p:blipFill>
        <p:spPr>
          <a:xfrm>
            <a:off x="5793706" y="1282604"/>
            <a:ext cx="2577375" cy="3218513"/>
          </a:xfrm>
          <a:prstGeom prst="rect">
            <a:avLst/>
          </a:prstGeom>
        </p:spPr>
      </p:pic>
      <p:sp>
        <p:nvSpPr>
          <p:cNvPr id="6" name="Left-Right Arrow 5"/>
          <p:cNvSpPr/>
          <p:nvPr/>
        </p:nvSpPr>
        <p:spPr>
          <a:xfrm>
            <a:off x="4319274" y="2214768"/>
            <a:ext cx="1330586" cy="650508"/>
          </a:xfrm>
          <a:prstGeom prst="leftRightArrow">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0000"/>
                </a:solidFill>
              </a:ln>
              <a:solidFill>
                <a:prstClr val="white"/>
              </a:solidFill>
              <a:latin typeface="Century Gothic"/>
            </a:endParaRPr>
          </a:p>
        </p:txBody>
      </p:sp>
      <p:sp>
        <p:nvSpPr>
          <p:cNvPr id="3" name="TextBox 2">
            <a:extLst>
              <a:ext uri="{FF2B5EF4-FFF2-40B4-BE49-F238E27FC236}">
                <a16:creationId xmlns:a16="http://schemas.microsoft.com/office/drawing/2014/main" id="{733D12C4-4494-003A-0706-594977B90FFE}"/>
              </a:ext>
            </a:extLst>
          </p:cNvPr>
          <p:cNvSpPr txBox="1"/>
          <p:nvPr/>
        </p:nvSpPr>
        <p:spPr>
          <a:xfrm>
            <a:off x="1509154" y="4548945"/>
            <a:ext cx="4714009"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Él está cambiando el papel.</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F11EAEA8-D948-4B5D-59EA-2305FD9F3BE0}"/>
              </a:ext>
            </a:extLst>
          </p:cNvPr>
          <p:cNvSpPr txBox="1"/>
          <p:nvPr/>
        </p:nvSpPr>
        <p:spPr>
          <a:xfrm>
            <a:off x="1524000" y="5347735"/>
            <a:ext cx="5816023"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Ella está cambiando el papel.</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C93C34C1-DB0D-305B-0860-BC8010509E64}"/>
              </a:ext>
            </a:extLst>
          </p:cNvPr>
          <p:cNvSpPr txBox="1"/>
          <p:nvPr/>
        </p:nvSpPr>
        <p:spPr>
          <a:xfrm>
            <a:off x="1524001" y="6147164"/>
            <a:ext cx="5855855"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Ellos están cambiando el papel.</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9633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019240" y="103703"/>
            <a:ext cx="6190994" cy="1143000"/>
          </a:xfrm>
          <a:solidFill>
            <a:srgbClr val="FFFF00"/>
          </a:solidFill>
          <a:ln>
            <a:solidFill>
              <a:schemeClr val="accent1"/>
            </a:solidFill>
          </a:ln>
        </p:spPr>
        <p:txBody>
          <a:bodyPr/>
          <a:lstStyle/>
          <a:p>
            <a:pPr eaLnBrk="1" hangingPunct="1">
              <a:defRPr/>
            </a:pPr>
            <a:r>
              <a:rPr lang="en-US"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Saquen el papel.</a:t>
            </a:r>
          </a:p>
        </p:txBody>
      </p:sp>
      <p:pic>
        <p:nvPicPr>
          <p:cNvPr id="35843" name="Picture 4" descr="sor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19240" y="1206936"/>
            <a:ext cx="5757333" cy="5174936"/>
          </a:xfrm>
          <a:prstGeom prst="rect">
            <a:avLst/>
          </a:prstGeom>
          <a:noFill/>
          <a:ln w="38100" cmpd="sng">
            <a:solidFill>
              <a:srgbClr val="8497D0"/>
            </a:solidFill>
            <a:miter lim="800000"/>
            <a:headEnd/>
            <a:tailEnd/>
          </a:ln>
          <a:extLst>
            <a:ext uri="{909E8E84-426E-40dd-AFC4-6F175D3DCCD1}">
              <a14:hiddenFill xmlns:a14="http://schemas.microsoft.com/office/drawing/2010/main" xmlns="">
                <a:solidFill>
                  <a:srgbClr val="FFFFFF"/>
                </a:solidFill>
              </a14:hiddenFill>
            </a:ext>
          </a:extLst>
        </p:spPr>
      </p:pic>
      <p:pic>
        <p:nvPicPr>
          <p:cNvPr id="2" name="Picture 1">
            <a:extLst>
              <a:ext uri="{FF2B5EF4-FFF2-40B4-BE49-F238E27FC236}">
                <a16:creationId xmlns:a16="http://schemas.microsoft.com/office/drawing/2014/main" id="{83434565-AD3A-F367-AE92-7483A005962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rot="9124591" flipH="1">
            <a:off x="2305922" y="990378"/>
            <a:ext cx="3163730" cy="3891311"/>
          </a:xfrm>
          <a:prstGeom prst="rect">
            <a:avLst/>
          </a:prstGeom>
        </p:spPr>
      </p:pic>
    </p:spTree>
    <p:extLst>
      <p:ext uri="{BB962C8B-B14F-4D97-AF65-F5344CB8AC3E}">
        <p14:creationId xmlns:p14="http://schemas.microsoft.com/office/powerpoint/2010/main" val="154904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ln w="0"/>
                <a:solidFill>
                  <a:schemeClr val="tx1"/>
                </a:solidFill>
                <a:effectLst>
                  <a:outerShdw blurRad="38100" dist="19050" dir="2700000" algn="tl" rotWithShape="0">
                    <a:schemeClr val="dk1">
                      <a:alpha val="40000"/>
                    </a:schemeClr>
                  </a:outerShdw>
                </a:effectLst>
              </a:rPr>
              <a:t>Escriban en el papel.</a:t>
            </a:r>
          </a:p>
        </p:txBody>
      </p:sp>
      <p:pic>
        <p:nvPicPr>
          <p:cNvPr id="6" name="Picture 5" descr="Dollarphotoclub_77137434.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823882" y="1439430"/>
            <a:ext cx="6529294" cy="4635799"/>
          </a:xfrm>
          <a:prstGeom prst="rect">
            <a:avLst/>
          </a:prstGeom>
          <a:ln w="57150" cmpd="sng">
            <a:solidFill>
              <a:srgbClr val="8497D0"/>
            </a:solidFill>
          </a:ln>
        </p:spPr>
      </p:pic>
      <p:pic>
        <p:nvPicPr>
          <p:cNvPr id="7" name="Picture 6">
            <a:extLst>
              <a:ext uri="{FF2B5EF4-FFF2-40B4-BE49-F238E27FC236}">
                <a16:creationId xmlns:a16="http://schemas.microsoft.com/office/drawing/2014/main" id="{822AD088-F000-236B-7EF0-4DA633E39F6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rot="7222812" flipH="1">
            <a:off x="4739677" y="693670"/>
            <a:ext cx="2504392" cy="3080341"/>
          </a:xfrm>
          <a:prstGeom prst="rect">
            <a:avLst/>
          </a:prstGeom>
        </p:spPr>
      </p:pic>
    </p:spTree>
    <p:extLst>
      <p:ext uri="{BB962C8B-B14F-4D97-AF65-F5344CB8AC3E}">
        <p14:creationId xmlns:p14="http://schemas.microsoft.com/office/powerpoint/2010/main" val="313221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2397" y="1464493"/>
            <a:ext cx="3431118" cy="1143000"/>
          </a:xfrm>
        </p:spPr>
        <p:txBody>
          <a:bodyPr/>
          <a:lstStyle/>
          <a:p>
            <a:r>
              <a:rPr lang="en-US" sz="54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Lean.</a:t>
            </a:r>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839294" y="97902"/>
            <a:ext cx="4256707" cy="5165906"/>
          </a:xfrm>
          <a:prstGeom prst="rect">
            <a:avLst/>
          </a:prstGeom>
          <a:ln w="57150" cmpd="sng">
            <a:solidFill>
              <a:srgbClr val="AB7BF1"/>
            </a:solidFill>
          </a:ln>
        </p:spPr>
      </p:pic>
      <p:sp>
        <p:nvSpPr>
          <p:cNvPr id="3" name="TextBox 2">
            <a:extLst>
              <a:ext uri="{FF2B5EF4-FFF2-40B4-BE49-F238E27FC236}">
                <a16:creationId xmlns:a16="http://schemas.microsoft.com/office/drawing/2014/main" id="{B0069838-D423-6495-8EC3-6EFF68410F16}"/>
              </a:ext>
            </a:extLst>
          </p:cNvPr>
          <p:cNvSpPr txBox="1"/>
          <p:nvPr/>
        </p:nvSpPr>
        <p:spPr>
          <a:xfrm>
            <a:off x="6292180" y="1"/>
            <a:ext cx="4375821" cy="813941"/>
          </a:xfrm>
          <a:prstGeom prst="rect">
            <a:avLst/>
          </a:prstGeom>
          <a:solidFill>
            <a:srgbClr val="FFFF00"/>
          </a:solidFill>
        </p:spPr>
        <p:txBody>
          <a:bodyPr wrap="square" rtlCol="0">
            <a:spAutoFit/>
          </a:bodyPr>
          <a:lstStyle/>
          <a:p>
            <a:pPr>
              <a:lnSpc>
                <a:spcPct val="150000"/>
              </a:lnSpc>
            </a:pPr>
            <a:r>
              <a:rPr lang="es-ES" sz="3500" dirty="0">
                <a:ln>
                  <a:solidFill>
                    <a:sysClr val="windowText" lastClr="000000"/>
                  </a:solidFill>
                </a:ln>
                <a:solidFill>
                  <a:prstClr val="black"/>
                </a:solidFill>
                <a:latin typeface="Times New Roman" panose="02020603050405020304" pitchFamily="18" charset="0"/>
                <a:ea typeface="Calibri" panose="020F0502020204030204" pitchFamily="34" charset="0"/>
                <a:cs typeface="Times New Roman" panose="02020603050405020304" pitchFamily="18" charset="0"/>
              </a:rPr>
              <a:t>Acción del verbo leer</a:t>
            </a:r>
            <a:endParaRPr lang="en-US" sz="3500" dirty="0">
              <a:ln>
                <a:solidFill>
                  <a:sysClr val="windowText" lastClr="000000"/>
                </a:solidFill>
              </a:ln>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A2FB3FE4-1C41-3824-828E-9EFE79F951FE}"/>
              </a:ext>
            </a:extLst>
          </p:cNvPr>
          <p:cNvSpPr txBox="1"/>
          <p:nvPr/>
        </p:nvSpPr>
        <p:spPr>
          <a:xfrm>
            <a:off x="1764572" y="5385942"/>
            <a:ext cx="5051864" cy="1020087"/>
          </a:xfrm>
          <a:prstGeom prst="rect">
            <a:avLst/>
          </a:prstGeom>
          <a:solidFill>
            <a:srgbClr val="FFFF00"/>
          </a:solidFill>
        </p:spPr>
        <p:txBody>
          <a:bodyPr wrap="square" rtlCol="0">
            <a:spAutoFit/>
          </a:bodyPr>
          <a:lstStyle/>
          <a:p>
            <a:pPr>
              <a:lnSpc>
                <a:spcPct val="150000"/>
              </a:lnSpc>
            </a:pPr>
            <a:r>
              <a:rPr lang="es-ES" sz="4500" dirty="0">
                <a:ln>
                  <a:solidFill>
                    <a:sysClr val="windowText" lastClr="000000"/>
                  </a:solidFill>
                </a:ln>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Ella lee el libro.</a:t>
            </a:r>
            <a:endParaRPr lang="en-US" sz="4500" dirty="0">
              <a:ln>
                <a:solidFill>
                  <a:sysClr val="windowText" lastClr="000000"/>
                </a:solidFill>
              </a:ln>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E92E258A-2094-67CF-B7CA-710E3C5AE9E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Lst>
          </a:blip>
          <a:stretch>
            <a:fillRect/>
          </a:stretch>
        </p:blipFill>
        <p:spPr>
          <a:xfrm rot="14212495" flipH="1">
            <a:off x="5740388" y="260803"/>
            <a:ext cx="2312891" cy="2844800"/>
          </a:xfrm>
          <a:prstGeom prst="rect">
            <a:avLst/>
          </a:prstGeom>
        </p:spPr>
      </p:pic>
    </p:spTree>
    <p:extLst>
      <p:ext uri="{BB962C8B-B14F-4D97-AF65-F5344CB8AC3E}">
        <p14:creationId xmlns:p14="http://schemas.microsoft.com/office/powerpoint/2010/main" val="128328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7064" y="0"/>
            <a:ext cx="6230937" cy="1143000"/>
          </a:xfrm>
          <a:solidFill>
            <a:srgbClr val="FFFF00"/>
          </a:solidFill>
        </p:spPr>
        <p:txBody>
          <a:bodyPr/>
          <a:lstStyle/>
          <a:p>
            <a:r>
              <a:rPr lang="es-ES" dirty="0">
                <a:solidFill>
                  <a:schemeClr val="tx1"/>
                </a:solidFill>
                <a:effectLst/>
                <a:latin typeface="Times New Roman" panose="02020603050405020304" pitchFamily="18" charset="0"/>
                <a:ea typeface="Calibri" panose="020F0502020204030204" pitchFamily="34" charset="0"/>
              </a:rPr>
              <a:t>Escuchen la lección.</a:t>
            </a:r>
            <a:endParaRPr lang="en-US" spc="300" dirty="0">
              <a:ln w="11430" cmpd="sng">
                <a:solidFill>
                  <a:schemeClr val="accent1">
                    <a:tint val="10000"/>
                  </a:schemeClr>
                </a:solidFill>
                <a:prstDash val="solid"/>
                <a:miter lim="800000"/>
              </a:ln>
              <a:solidFill>
                <a:schemeClr val="tx1"/>
              </a:solidFill>
              <a:effectLst>
                <a:glow rad="45500">
                  <a:schemeClr val="accent1">
                    <a:satMod val="220000"/>
                    <a:alpha val="35000"/>
                  </a:schemeClr>
                </a:glow>
              </a:effectLst>
            </a:endParaRPr>
          </a:p>
        </p:txBody>
      </p:sp>
      <p:pic>
        <p:nvPicPr>
          <p:cNvPr id="5" name="Picture 4" descr="listening 3JPG.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637925" y="1374831"/>
            <a:ext cx="4015820" cy="3346693"/>
          </a:xfrm>
          <a:prstGeom prst="rect">
            <a:avLst/>
          </a:prstGeom>
          <a:ln w="57150" cmpd="sng">
            <a:solidFill>
              <a:srgbClr val="8497D0"/>
            </a:solidFill>
          </a:ln>
        </p:spPr>
      </p:pic>
      <p:sp>
        <p:nvSpPr>
          <p:cNvPr id="3" name="TextBox 2">
            <a:extLst>
              <a:ext uri="{FF2B5EF4-FFF2-40B4-BE49-F238E27FC236}">
                <a16:creationId xmlns:a16="http://schemas.microsoft.com/office/drawing/2014/main" id="{FC85756D-C8D8-9121-FA26-090FF1565778}"/>
              </a:ext>
            </a:extLst>
          </p:cNvPr>
          <p:cNvSpPr txBox="1"/>
          <p:nvPr/>
        </p:nvSpPr>
        <p:spPr>
          <a:xfrm>
            <a:off x="1524000" y="4721524"/>
            <a:ext cx="5606474" cy="1020087"/>
          </a:xfrm>
          <a:prstGeom prst="rect">
            <a:avLst/>
          </a:prstGeom>
          <a:solidFill>
            <a:srgbClr val="FFFF00"/>
          </a:solidFill>
        </p:spPr>
        <p:txBody>
          <a:bodyPr wrap="square" rtlCol="0">
            <a:spAutoFit/>
          </a:bodyPr>
          <a:lstStyle/>
          <a:p>
            <a:pPr>
              <a:lnSpc>
                <a:spcPct val="150000"/>
              </a:lnSpc>
            </a:pPr>
            <a:r>
              <a:rPr lang="es-ES" sz="4500" b="1" dirty="0">
                <a:solidFill>
                  <a:prstClr val="black"/>
                </a:solidFill>
                <a:latin typeface="Times New Roman" panose="02020603050405020304" pitchFamily="18" charset="0"/>
                <a:ea typeface="Calibri" panose="020F0502020204030204" pitchFamily="34" charset="0"/>
              </a:rPr>
              <a:t>Ella está escuchando.</a:t>
            </a:r>
            <a:endParaRPr lang="en-US" sz="4500" b="1" dirty="0">
              <a:ln>
                <a:solidFill>
                  <a:sysClr val="windowText" lastClr="000000"/>
                </a:solidFill>
              </a:ln>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035FE64-D93C-B464-3E86-538E7D7F855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rot="11451886" flipH="1">
            <a:off x="2393639" y="47124"/>
            <a:ext cx="2504392" cy="3080341"/>
          </a:xfrm>
          <a:prstGeom prst="rect">
            <a:avLst/>
          </a:prstGeom>
        </p:spPr>
      </p:pic>
    </p:spTree>
    <p:extLst>
      <p:ext uri="{BB962C8B-B14F-4D97-AF65-F5344CB8AC3E}">
        <p14:creationId xmlns:p14="http://schemas.microsoft.com/office/powerpoint/2010/main" val="3763226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4" descr="regard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00250" y="357189"/>
            <a:ext cx="8191500" cy="6143625"/>
          </a:xfrm>
          <a:prstGeom prst="rect">
            <a:avLst/>
          </a:prstGeom>
          <a:noFill/>
          <a:ln w="57150" cmpd="sng">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34825" name="Text Box 9"/>
          <p:cNvSpPr txBox="1">
            <a:spLocks noChangeArrowheads="1"/>
          </p:cNvSpPr>
          <p:nvPr/>
        </p:nvSpPr>
        <p:spPr bwMode="auto">
          <a:xfrm>
            <a:off x="7629525" y="357186"/>
            <a:ext cx="2562225" cy="1138773"/>
          </a:xfrm>
          <a:prstGeom prst="rect">
            <a:avLst/>
          </a:prstGeom>
          <a:solidFill>
            <a:srgbClr val="FFFF00"/>
          </a:solid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a:defRPr/>
            </a:pPr>
            <a:r>
              <a:rPr lang="en-US" sz="6800" dirty="0" err="1">
                <a:ln w="0"/>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Miren</a:t>
            </a:r>
            <a:endParaRPr lang="en-US" sz="6800" dirty="0">
              <a:solidFill>
                <a:prstClr val="black"/>
              </a:solidFill>
              <a:effectLst>
                <a:outerShdw blurRad="38100" dist="38100" dir="2700000" algn="tl">
                  <a:srgbClr val="000000"/>
                </a:outerShdw>
              </a:effectLst>
              <a:latin typeface="Century Gothic"/>
            </a:endParaRPr>
          </a:p>
        </p:txBody>
      </p:sp>
      <p:sp>
        <p:nvSpPr>
          <p:cNvPr id="2" name="TextBox 1">
            <a:extLst>
              <a:ext uri="{FF2B5EF4-FFF2-40B4-BE49-F238E27FC236}">
                <a16:creationId xmlns:a16="http://schemas.microsoft.com/office/drawing/2014/main" id="{1EEA8EC5-96A1-EF41-0F2F-26DC8CCD5314}"/>
              </a:ext>
            </a:extLst>
          </p:cNvPr>
          <p:cNvSpPr txBox="1"/>
          <p:nvPr/>
        </p:nvSpPr>
        <p:spPr>
          <a:xfrm>
            <a:off x="3038764" y="5493526"/>
            <a:ext cx="7152986" cy="1020087"/>
          </a:xfrm>
          <a:prstGeom prst="rect">
            <a:avLst/>
          </a:prstGeom>
          <a:solidFill>
            <a:srgbClr val="FFFF00"/>
          </a:solidFill>
        </p:spPr>
        <p:txBody>
          <a:bodyPr wrap="square" rtlCol="0">
            <a:spAutoFit/>
          </a:bodyPr>
          <a:lstStyle/>
          <a:p>
            <a:pPr>
              <a:lnSpc>
                <a:spcPct val="150000"/>
              </a:lnSpc>
            </a:pPr>
            <a:r>
              <a:rPr lang="es-ES" sz="4500" b="1" dirty="0">
                <a:solidFill>
                  <a:prstClr val="black"/>
                </a:solidFill>
                <a:latin typeface="Times New Roman" panose="02020603050405020304" pitchFamily="18" charset="0"/>
                <a:ea typeface="Calibri" panose="020F0502020204030204" pitchFamily="34" charset="0"/>
              </a:rPr>
              <a:t>Ella está mirando la foto.</a:t>
            </a:r>
            <a:endParaRPr lang="en-US" sz="4500" b="1" dirty="0">
              <a:ln>
                <a:solidFill>
                  <a:sysClr val="windowText" lastClr="000000"/>
                </a:solidFill>
              </a:ln>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18F4F41E-966E-CF6B-6FC5-EC23DA9D2835}"/>
              </a:ext>
            </a:extLst>
          </p:cNvPr>
          <p:cNvSpPr txBox="1"/>
          <p:nvPr/>
        </p:nvSpPr>
        <p:spPr>
          <a:xfrm>
            <a:off x="7664567" y="1590555"/>
            <a:ext cx="1501919" cy="400110"/>
          </a:xfrm>
          <a:prstGeom prst="rect">
            <a:avLst/>
          </a:prstGeom>
          <a:solidFill>
            <a:srgbClr val="FFFF00"/>
          </a:solidFill>
          <a:ln>
            <a:solidFill>
              <a:schemeClr val="tx1"/>
            </a:solidFill>
          </a:ln>
        </p:spPr>
        <p:txBody>
          <a:bodyPr wrap="square" rtlCol="0">
            <a:spAutoFit/>
          </a:bodyPr>
          <a:lstStyle/>
          <a:p>
            <a:r>
              <a:rPr lang="es-ES" sz="2000" b="1" dirty="0">
                <a:solidFill>
                  <a:prstClr val="black"/>
                </a:solidFill>
                <a:latin typeface="Times New Roman" panose="02020603050405020304" pitchFamily="18" charset="0"/>
                <a:ea typeface="Calibri" panose="020F0502020204030204" pitchFamily="34" charset="0"/>
              </a:rPr>
              <a:t>Mirar o ver </a:t>
            </a:r>
            <a:endParaRPr lang="en-US" sz="2000" b="1" dirty="0">
              <a:solidFill>
                <a:prstClr val="black"/>
              </a:solidFill>
              <a:latin typeface="Century Gothic"/>
            </a:endParaRPr>
          </a:p>
        </p:txBody>
      </p:sp>
      <p:pic>
        <p:nvPicPr>
          <p:cNvPr id="4" name="Picture 3">
            <a:extLst>
              <a:ext uri="{FF2B5EF4-FFF2-40B4-BE49-F238E27FC236}">
                <a16:creationId xmlns:a16="http://schemas.microsoft.com/office/drawing/2014/main" id="{7D4C8F13-10D1-E56B-877C-CE7A33BF6A5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rot="4450905" flipH="1">
            <a:off x="3773490" y="148524"/>
            <a:ext cx="3556808" cy="4374788"/>
          </a:xfrm>
          <a:prstGeom prst="rect">
            <a:avLst/>
          </a:prstGeom>
        </p:spPr>
      </p:pic>
    </p:spTree>
    <p:extLst>
      <p:ext uri="{BB962C8B-B14F-4D97-AF65-F5344CB8AC3E}">
        <p14:creationId xmlns:p14="http://schemas.microsoft.com/office/powerpoint/2010/main" val="380453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4" descr="saisi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85191" y="425069"/>
            <a:ext cx="7543800" cy="5656263"/>
          </a:xfrm>
          <a:prstGeom prst="rect">
            <a:avLst/>
          </a:prstGeom>
          <a:noFill/>
          <a:ln w="57150" cmpd="sng">
            <a:solidFill>
              <a:srgbClr val="804548"/>
            </a:solidFill>
            <a:miter lim="800000"/>
            <a:headEnd/>
            <a:tailEnd/>
          </a:ln>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3256760" y="-6605"/>
            <a:ext cx="3670513" cy="1246495"/>
          </a:xfrm>
          <a:prstGeom prst="rect">
            <a:avLst/>
          </a:prstGeom>
          <a:solidFill>
            <a:srgbClr val="FFFF00"/>
          </a:solidFill>
        </p:spPr>
        <p:txBody>
          <a:bodyPr wrap="square" rtlCol="0">
            <a:spAutoFit/>
          </a:bodyPr>
          <a:lstStyle/>
          <a:p>
            <a:r>
              <a:rPr lang="en-US" sz="7500" dirty="0" err="1">
                <a:ln w="0">
                  <a:solidFill>
                    <a:sysClr val="windowText" lastClr="000000"/>
                  </a:solidFill>
                </a:ln>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Agarren</a:t>
            </a:r>
            <a:r>
              <a:rPr lang="en-US" sz="7500" dirty="0">
                <a:ln w="0">
                  <a:solidFill>
                    <a:sysClr val="windowText" lastClr="000000"/>
                  </a:solidFill>
                </a:ln>
                <a:solidFill>
                  <a:prstClr val="black"/>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a:t>
            </a:r>
          </a:p>
        </p:txBody>
      </p:sp>
      <p:sp>
        <p:nvSpPr>
          <p:cNvPr id="4" name="TextBox 3">
            <a:extLst>
              <a:ext uri="{FF2B5EF4-FFF2-40B4-BE49-F238E27FC236}">
                <a16:creationId xmlns:a16="http://schemas.microsoft.com/office/drawing/2014/main" id="{E689D74F-AC08-75A5-55A9-8D90A9F43678}"/>
              </a:ext>
            </a:extLst>
          </p:cNvPr>
          <p:cNvSpPr txBox="1"/>
          <p:nvPr/>
        </p:nvSpPr>
        <p:spPr>
          <a:xfrm>
            <a:off x="7527463" y="3157613"/>
            <a:ext cx="4714009"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Él está agarrando el papel.</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EC941E6-EF20-D213-DC24-9FCBBB8E93BA}"/>
              </a:ext>
            </a:extLst>
          </p:cNvPr>
          <p:cNvSpPr txBox="1"/>
          <p:nvPr/>
        </p:nvSpPr>
        <p:spPr>
          <a:xfrm>
            <a:off x="7102764" y="4516802"/>
            <a:ext cx="5089236" cy="710836"/>
          </a:xfrm>
          <a:prstGeom prst="rect">
            <a:avLst/>
          </a:prstGeom>
          <a:solidFill>
            <a:srgbClr val="FFFF00"/>
          </a:solidFill>
        </p:spPr>
        <p:txBody>
          <a:bodyPr wrap="square">
            <a:spAutoFit/>
          </a:bodyPr>
          <a:lstStyle/>
          <a:p>
            <a:pPr>
              <a:lnSpc>
                <a:spcPct val="150000"/>
              </a:lnSpc>
            </a:pP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Él está agarrando los papeles.</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9E1A4061-AC8C-9A86-3074-B8DFDEFD6E8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rot="5597969" flipH="1">
            <a:off x="4409435" y="443245"/>
            <a:ext cx="1968203" cy="2420842"/>
          </a:xfrm>
          <a:prstGeom prst="rect">
            <a:avLst/>
          </a:prstGeom>
        </p:spPr>
      </p:pic>
      <p:sp>
        <p:nvSpPr>
          <p:cNvPr id="5" name="TextBox 4">
            <a:extLst>
              <a:ext uri="{FF2B5EF4-FFF2-40B4-BE49-F238E27FC236}">
                <a16:creationId xmlns:a16="http://schemas.microsoft.com/office/drawing/2014/main" id="{FA0D3553-568C-F869-E0D6-A19FEACCCEE6}"/>
              </a:ext>
            </a:extLst>
          </p:cNvPr>
          <p:cNvSpPr txBox="1"/>
          <p:nvPr/>
        </p:nvSpPr>
        <p:spPr>
          <a:xfrm>
            <a:off x="9114270" y="1298248"/>
            <a:ext cx="3077730"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Articulo singular</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cxnSp>
        <p:nvCxnSpPr>
          <p:cNvPr id="8" name="Straight Arrow Connector 7">
            <a:extLst>
              <a:ext uri="{FF2B5EF4-FFF2-40B4-BE49-F238E27FC236}">
                <a16:creationId xmlns:a16="http://schemas.microsoft.com/office/drawing/2014/main" id="{09D336C5-2D01-44D7-4514-E38B6148DBC9}"/>
              </a:ext>
            </a:extLst>
          </p:cNvPr>
          <p:cNvCxnSpPr>
            <a:cxnSpLocks/>
          </p:cNvCxnSpPr>
          <p:nvPr/>
        </p:nvCxnSpPr>
        <p:spPr>
          <a:xfrm>
            <a:off x="10739872" y="1921631"/>
            <a:ext cx="70282" cy="1568344"/>
          </a:xfrm>
          <a:prstGeom prst="straightConnector1">
            <a:avLst/>
          </a:prstGeom>
          <a:ln w="76200">
            <a:solidFill>
              <a:srgbClr val="FF0000"/>
            </a:solidFill>
            <a:headEnd type="triangle"/>
            <a:tailEnd type="triangle"/>
          </a:ln>
        </p:spPr>
        <p:style>
          <a:lnRef idx="1">
            <a:schemeClr val="accent4"/>
          </a:lnRef>
          <a:fillRef idx="0">
            <a:schemeClr val="accent4"/>
          </a:fillRef>
          <a:effectRef idx="0">
            <a:schemeClr val="accent4"/>
          </a:effectRef>
          <a:fontRef idx="minor">
            <a:schemeClr val="tx1"/>
          </a:fontRef>
        </p:style>
      </p:cxnSp>
      <p:sp>
        <p:nvSpPr>
          <p:cNvPr id="11" name="TextBox 10">
            <a:extLst>
              <a:ext uri="{FF2B5EF4-FFF2-40B4-BE49-F238E27FC236}">
                <a16:creationId xmlns:a16="http://schemas.microsoft.com/office/drawing/2014/main" id="{3C84640D-2CDD-639C-1338-7ADCA53D40C5}"/>
              </a:ext>
            </a:extLst>
          </p:cNvPr>
          <p:cNvSpPr txBox="1"/>
          <p:nvPr/>
        </p:nvSpPr>
        <p:spPr>
          <a:xfrm>
            <a:off x="9049615" y="6120798"/>
            <a:ext cx="3077730"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Articulo plural. </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cxnSp>
        <p:nvCxnSpPr>
          <p:cNvPr id="12" name="Straight Arrow Connector 11">
            <a:extLst>
              <a:ext uri="{FF2B5EF4-FFF2-40B4-BE49-F238E27FC236}">
                <a16:creationId xmlns:a16="http://schemas.microsoft.com/office/drawing/2014/main" id="{C07FEB79-E282-54DF-8E4D-C1C9C1A8135D}"/>
              </a:ext>
            </a:extLst>
          </p:cNvPr>
          <p:cNvCxnSpPr>
            <a:cxnSpLocks/>
          </p:cNvCxnSpPr>
          <p:nvPr/>
        </p:nvCxnSpPr>
        <p:spPr>
          <a:xfrm>
            <a:off x="10381673" y="5016978"/>
            <a:ext cx="428481" cy="1459238"/>
          </a:xfrm>
          <a:prstGeom prst="straightConnector1">
            <a:avLst/>
          </a:prstGeom>
          <a:ln w="76200">
            <a:solidFill>
              <a:srgbClr val="FF0000"/>
            </a:solidFill>
            <a:headEnd type="triangle"/>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79589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3924" y="1440873"/>
            <a:ext cx="3245624" cy="2227338"/>
          </a:xfrm>
          <a:solidFill>
            <a:srgbClr val="FFFF00"/>
          </a:solidFill>
          <a:ln>
            <a:solidFill>
              <a:schemeClr val="tx1"/>
            </a:solidFill>
          </a:ln>
        </p:spPr>
        <p:txBody>
          <a:bodyPr/>
          <a:lstStyle/>
          <a:p>
            <a:r>
              <a:rPr lang="en-US" dirty="0">
                <a:solidFill>
                  <a:schemeClr val="tx1"/>
                </a:solidFill>
                <a:latin typeface="Times New Roman" panose="02020603050405020304" pitchFamily="18" charset="0"/>
                <a:cs typeface="Times New Roman" panose="02020603050405020304" pitchFamily="18" charset="0"/>
              </a:rPr>
              <a:t>Entreguen</a:t>
            </a:r>
            <a:br>
              <a:rPr lang="en-US" dirty="0">
                <a:solidFill>
                  <a:schemeClr val="tx1"/>
                </a:solidFill>
                <a:latin typeface="Times New Roman" panose="02020603050405020304" pitchFamily="18" charset="0"/>
                <a:cs typeface="Times New Roman" panose="02020603050405020304" pitchFamily="18" charset="0"/>
              </a:rPr>
            </a:br>
            <a:r>
              <a:rPr lang="en-US" dirty="0">
                <a:solidFill>
                  <a:schemeClr val="tx1"/>
                </a:solidFill>
                <a:latin typeface="Times New Roman" panose="02020603050405020304" pitchFamily="18" charset="0"/>
                <a:cs typeface="Times New Roman" panose="02020603050405020304" pitchFamily="18" charset="0"/>
              </a:rPr>
              <a:t>los papeles.</a:t>
            </a:r>
          </a:p>
        </p:txBody>
      </p:sp>
      <p:pic>
        <p:nvPicPr>
          <p:cNvPr id="4" name="Picture 3" descr="Turning in homewor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4018" y="325855"/>
            <a:ext cx="4538194" cy="6102133"/>
          </a:xfrm>
          <a:prstGeom prst="rect">
            <a:avLst/>
          </a:prstGeom>
          <a:ln>
            <a:solidFill>
              <a:schemeClr val="bg2">
                <a:lumMod val="75000"/>
              </a:schemeClr>
            </a:solidFill>
          </a:ln>
        </p:spPr>
      </p:pic>
      <p:pic>
        <p:nvPicPr>
          <p:cNvPr id="3" name="Picture 2">
            <a:extLst>
              <a:ext uri="{FF2B5EF4-FFF2-40B4-BE49-F238E27FC236}">
                <a16:creationId xmlns:a16="http://schemas.microsoft.com/office/drawing/2014/main" id="{85DEB88A-FA40-51FC-AB97-55EB1BB5F85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rot="12923238" flipH="1">
            <a:off x="5210016" y="638253"/>
            <a:ext cx="2504392" cy="3080341"/>
          </a:xfrm>
          <a:prstGeom prst="rect">
            <a:avLst/>
          </a:prstGeom>
        </p:spPr>
      </p:pic>
    </p:spTree>
    <p:extLst>
      <p:ext uri="{BB962C8B-B14F-4D97-AF65-F5344CB8AC3E}">
        <p14:creationId xmlns:p14="http://schemas.microsoft.com/office/powerpoint/2010/main" val="403299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me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04494" y="138542"/>
            <a:ext cx="5828151" cy="4371113"/>
          </a:xfrm>
          <a:prstGeom prst="rect">
            <a:avLst/>
          </a:prstGeom>
          <a:noFill/>
          <a:ln w="57150" cmpd="sng">
            <a:solidFill>
              <a:srgbClr val="804548"/>
            </a:solidFill>
            <a:miter lim="800000"/>
            <a:headEnd/>
            <a:tailEnd/>
          </a:ln>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2606963" y="3922"/>
            <a:ext cx="6722353" cy="707886"/>
          </a:xfrm>
          <a:prstGeom prst="rect">
            <a:avLst/>
          </a:prstGeom>
          <a:solidFill>
            <a:srgbClr val="FFFF00"/>
          </a:solidFill>
          <a:ln w="28575" cmpd="sng">
            <a:solidFill>
              <a:srgbClr val="63399E"/>
            </a:solidFill>
          </a:ln>
        </p:spPr>
        <p:txBody>
          <a:bodyPr wrap="none" rtlCol="0">
            <a:spAutoFit/>
          </a:bodyPr>
          <a:lstStyle/>
          <a:p>
            <a:r>
              <a:rPr lang="es-ES" sz="4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Pongan el libro sobre la mesa.</a:t>
            </a:r>
            <a:endParaRPr lang="en-US" sz="4000" b="1" dirty="0">
              <a:solidFill>
                <a:srgbClr val="8360BC"/>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C52633DA-8D5F-A1E4-99F1-1C372EF5B2DE}"/>
              </a:ext>
            </a:extLst>
          </p:cNvPr>
          <p:cNvSpPr txBox="1"/>
          <p:nvPr/>
        </p:nvSpPr>
        <p:spPr>
          <a:xfrm>
            <a:off x="1524001" y="4320677"/>
            <a:ext cx="7125289"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Él está poniendo el libro sobre la mesa.</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B40319AC-F5ED-7370-1DEB-46EB3016CBDD}"/>
              </a:ext>
            </a:extLst>
          </p:cNvPr>
          <p:cNvSpPr txBox="1"/>
          <p:nvPr/>
        </p:nvSpPr>
        <p:spPr>
          <a:xfrm>
            <a:off x="1524001" y="5275744"/>
            <a:ext cx="7125289"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Ella está poniendo el libro sobre la mesa.</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F96F67E3-72F3-CDA3-070D-2E9D660D0FE0}"/>
              </a:ext>
            </a:extLst>
          </p:cNvPr>
          <p:cNvSpPr txBox="1"/>
          <p:nvPr/>
        </p:nvSpPr>
        <p:spPr>
          <a:xfrm>
            <a:off x="1524000" y="6143242"/>
            <a:ext cx="8030164" cy="710836"/>
          </a:xfrm>
          <a:prstGeom prst="rect">
            <a:avLst/>
          </a:prstGeom>
          <a:solidFill>
            <a:srgbClr val="FFFF00"/>
          </a:solidFill>
        </p:spPr>
        <p:txBody>
          <a:bodyPr wrap="square">
            <a:spAutoFit/>
          </a:bodyPr>
          <a:lstStyle/>
          <a:p>
            <a:pPr>
              <a:lnSpc>
                <a:spcPct val="150000"/>
              </a:lnSpc>
            </a:pPr>
            <a:r>
              <a:rPr lang="en-U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s-ES" sz="30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Ellos están poniendo los libros sobre la mesa.</a:t>
            </a:r>
            <a:endPar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8FB7BF0C-8EE4-6CDC-5992-C7D609D0394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rot="15793243" flipH="1">
            <a:off x="5634358" y="2102777"/>
            <a:ext cx="2679671" cy="3295930"/>
          </a:xfrm>
          <a:prstGeom prst="rect">
            <a:avLst/>
          </a:prstGeom>
        </p:spPr>
      </p:pic>
      <p:pic>
        <p:nvPicPr>
          <p:cNvPr id="6" name="Picture 5">
            <a:extLst>
              <a:ext uri="{FF2B5EF4-FFF2-40B4-BE49-F238E27FC236}">
                <a16:creationId xmlns:a16="http://schemas.microsoft.com/office/drawing/2014/main" id="{53EC7CAA-9BC6-E3C7-FFED-C20FDF3DDB9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rot="12092354" flipH="1">
            <a:off x="5779710" y="338035"/>
            <a:ext cx="1646473" cy="2025122"/>
          </a:xfrm>
          <a:prstGeom prst="rect">
            <a:avLst/>
          </a:prstGeom>
        </p:spPr>
      </p:pic>
    </p:spTree>
    <p:extLst>
      <p:ext uri="{BB962C8B-B14F-4D97-AF65-F5344CB8AC3E}">
        <p14:creationId xmlns:p14="http://schemas.microsoft.com/office/powerpoint/2010/main" val="124749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17BD8F-3B09-D5BA-7656-AE671191F9CB}"/>
              </a:ext>
            </a:extLst>
          </p:cNvPr>
          <p:cNvSpPr txBox="1"/>
          <p:nvPr/>
        </p:nvSpPr>
        <p:spPr>
          <a:xfrm>
            <a:off x="1678133" y="824235"/>
            <a:ext cx="7936345" cy="3277820"/>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	</a:t>
            </a:r>
            <a:r>
              <a:rPr kumimoji="0" lang="en-US" sz="23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Listen</a:t>
            </a: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Escuchar</a:t>
            </a:r>
          </a:p>
          <a:p>
            <a:pPr marL="342900" marR="0" lvl="0" indent="-342900" algn="l" defTabSz="457200" rtl="0" eaLnBrk="1" fontAlgn="auto" latinLnBrk="0" hangingPunct="1">
              <a:lnSpc>
                <a:spcPct val="100000"/>
              </a:lnSpc>
              <a:spcBef>
                <a:spcPts val="0"/>
              </a:spcBef>
              <a:spcAft>
                <a:spcPts val="0"/>
              </a:spcAft>
              <a:buClrTx/>
              <a:buSzTx/>
              <a:buFontTx/>
              <a:buAutoNum type="alphaLcPeriod" startAt="2"/>
              <a:tabLst/>
              <a:defRPr/>
            </a:pP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3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Book</a:t>
            </a: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Libro</a:t>
            </a:r>
          </a:p>
          <a:p>
            <a:pPr marL="342900" marR="0" lvl="0" indent="-342900" algn="l" defTabSz="457200" rtl="0" eaLnBrk="1" fontAlgn="auto" latinLnBrk="0" hangingPunct="1">
              <a:lnSpc>
                <a:spcPct val="100000"/>
              </a:lnSpc>
              <a:spcBef>
                <a:spcPts val="0"/>
              </a:spcBef>
              <a:spcAft>
                <a:spcPts val="0"/>
              </a:spcAft>
              <a:buClrTx/>
              <a:buSzTx/>
              <a:buFontTx/>
              <a:buAutoNum type="alphaLcPeriod" startAt="2"/>
              <a:tabLst/>
              <a:defRPr/>
            </a:pP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3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Paper</a:t>
            </a: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3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Papel</a:t>
            </a:r>
            <a:endPar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457200" rtl="0" eaLnBrk="1" fontAlgn="auto" latinLnBrk="0" hangingPunct="1">
              <a:lnSpc>
                <a:spcPct val="100000"/>
              </a:lnSpc>
              <a:spcBef>
                <a:spcPts val="0"/>
              </a:spcBef>
              <a:spcAft>
                <a:spcPts val="0"/>
              </a:spcAft>
              <a:buClrTx/>
              <a:buSzTx/>
              <a:buFontTx/>
              <a:buAutoNum type="alphaLcPeriod" startAt="4"/>
              <a:tabLst/>
              <a:defRPr/>
            </a:pPr>
            <a:r>
              <a:rPr kumimoji="0" lang="en-US" sz="23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Writes in the paper</a:t>
            </a: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Escriban en el papel. </a:t>
            </a:r>
          </a:p>
          <a:p>
            <a:pPr marL="342900" marR="0" lvl="0" indent="-342900" algn="l" defTabSz="457200" rtl="0" eaLnBrk="1" fontAlgn="auto" latinLnBrk="0" hangingPunct="1">
              <a:lnSpc>
                <a:spcPct val="100000"/>
              </a:lnSpc>
              <a:spcBef>
                <a:spcPts val="0"/>
              </a:spcBef>
              <a:spcAft>
                <a:spcPts val="0"/>
              </a:spcAft>
              <a:buClrTx/>
              <a:buSzTx/>
              <a:buFontTx/>
              <a:buAutoNum type="alphaLcPeriod" startAt="8"/>
              <a:tabLst/>
              <a:defRPr/>
            </a:pPr>
            <a:r>
              <a:rPr kumimoji="0" lang="en-US" sz="23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Change the papers</a:t>
            </a: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Cambien los papeles.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j.	</a:t>
            </a:r>
            <a:r>
              <a:rPr kumimoji="0" lang="en-US" sz="23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Raise your hand</a:t>
            </a: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Levante la mano.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k.	</a:t>
            </a:r>
            <a:r>
              <a:rPr kumimoji="0" lang="en-US" sz="23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Stand up</a:t>
            </a: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Pónganse de pie.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a:t>
            </a:r>
            <a:r>
              <a:rPr kumimoji="0" lang="en-US" sz="23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Stop</a:t>
            </a: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Párense</a:t>
            </a:r>
          </a:p>
          <a:p>
            <a:pPr marL="457200" marR="0" lvl="0" indent="-457200" algn="l" defTabSz="457200" rtl="0" eaLnBrk="1" fontAlgn="auto" latinLnBrk="0" hangingPunct="1">
              <a:lnSpc>
                <a:spcPct val="100000"/>
              </a:lnSpc>
              <a:spcBef>
                <a:spcPts val="0"/>
              </a:spcBef>
              <a:spcAft>
                <a:spcPts val="0"/>
              </a:spcAft>
              <a:buClrTx/>
              <a:buSzTx/>
              <a:buFontTx/>
              <a:buAutoNum type="alphaLcPeriod" startAt="13"/>
              <a:tabLst/>
              <a:defRPr/>
            </a:pPr>
            <a:r>
              <a:rPr kumimoji="0" lang="en-US" sz="23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Sit down</a:t>
            </a:r>
            <a:r>
              <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3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Sentándose</a:t>
            </a:r>
            <a:endPar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5" name="TextBox 4">
            <a:extLst>
              <a:ext uri="{FF2B5EF4-FFF2-40B4-BE49-F238E27FC236}">
                <a16:creationId xmlns:a16="http://schemas.microsoft.com/office/drawing/2014/main" id="{4DE3A206-4613-28FA-81DD-0DDAC7948E4D}"/>
              </a:ext>
            </a:extLst>
          </p:cNvPr>
          <p:cNvSpPr txBox="1"/>
          <p:nvPr/>
        </p:nvSpPr>
        <p:spPr>
          <a:xfrm>
            <a:off x="0" y="2793"/>
            <a:ext cx="12192000" cy="63094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5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Dictation words for______________. (Vale 30 puntos).</a:t>
            </a:r>
          </a:p>
        </p:txBody>
      </p:sp>
    </p:spTree>
    <p:extLst>
      <p:ext uri="{BB962C8B-B14F-4D97-AF65-F5344CB8AC3E}">
        <p14:creationId xmlns:p14="http://schemas.microsoft.com/office/powerpoint/2010/main" val="3129423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Summer">
  <a:themeElements>
    <a:clrScheme name="Custom 72">
      <a:dk1>
        <a:sysClr val="windowText" lastClr="000000"/>
      </a:dk1>
      <a:lt1>
        <a:sysClr val="window" lastClr="FFFFFF"/>
      </a:lt1>
      <a:dk2>
        <a:srgbClr val="D16207"/>
      </a:dk2>
      <a:lt2>
        <a:srgbClr val="F0B31E"/>
      </a:lt2>
      <a:accent1>
        <a:srgbClr val="51A6C2"/>
      </a:accent1>
      <a:accent2>
        <a:srgbClr val="51C2A9"/>
      </a:accent2>
      <a:accent3>
        <a:srgbClr val="7EC251"/>
      </a:accent3>
      <a:accent4>
        <a:srgbClr val="E1DC53"/>
      </a:accent4>
      <a:accent5>
        <a:srgbClr val="B54721"/>
      </a:accent5>
      <a:accent6>
        <a:srgbClr val="A16BB1"/>
      </a:accent6>
      <a:hlink>
        <a:srgbClr val="9F5DC1"/>
      </a:hlink>
      <a:folHlink>
        <a:srgbClr val="837F16"/>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Summer">
      <a:fillStyleLst>
        <a:solidFill>
          <a:schemeClr val="phClr"/>
        </a:solidFill>
        <a:solidFill>
          <a:schemeClr val="phClr">
            <a:tint val="90000"/>
            <a:satMod val="135000"/>
          </a:schemeClr>
        </a:solidFill>
        <a:solidFill>
          <a:schemeClr val="phClr">
            <a:shade val="80000"/>
            <a:satMod val="110000"/>
          </a:schemeClr>
        </a:solidFill>
      </a:fillStyleLst>
      <a:lnStyleLst>
        <a:ln w="9525" cap="flat" cmpd="sng" algn="ctr">
          <a:solidFill>
            <a:schemeClr val="phClr">
              <a:satMod val="135000"/>
            </a:schemeClr>
          </a:solidFill>
          <a:prstDash val="solid"/>
        </a:ln>
        <a:ln w="25400" cap="flat" cmpd="sng" algn="ctr">
          <a:solidFill>
            <a:schemeClr val="phClr">
              <a:satMod val="150000"/>
            </a:schemeClr>
          </a:solidFill>
          <a:prstDash val="solid"/>
        </a:ln>
        <a:ln w="38100" cap="flat" cmpd="sng" algn="ctr">
          <a:solidFill>
            <a:schemeClr val="phClr">
              <a:satMod val="150000"/>
            </a:schemeClr>
          </a:solidFill>
          <a:prstDash val="solid"/>
        </a:ln>
      </a:lnStyleLst>
      <a:effectStyleLst>
        <a:effectStyle>
          <a:effectLst/>
        </a:effectStyle>
        <a:effectStyle>
          <a:effectLst>
            <a:outerShdw blurRad="76200" sx="101000" sy="101000" algn="ctr" rotWithShape="0">
              <a:srgbClr val="000000">
                <a:alpha val="50000"/>
              </a:srgbClr>
            </a:outerShdw>
            <a:reflection blurRad="12700" stA="20000" endPos="35000" dist="63500" dir="5400000" sy="-100000" rotWithShape="0"/>
          </a:effectLst>
        </a:effectStyle>
        <a:effectStyle>
          <a:effectLst>
            <a:outerShdw blurRad="127000" sx="103000" sy="103000" algn="ctr" rotWithShape="0">
              <a:srgbClr val="FFFFFF">
                <a:alpha val="65000"/>
              </a:srgbClr>
            </a:outerShdw>
          </a:effectLst>
          <a:scene3d>
            <a:camera prst="orthographicFront">
              <a:rot lat="0" lon="0" rev="0"/>
            </a:camera>
            <a:lightRig rig="morning" dir="t">
              <a:rot lat="0" lon="0" rev="1200000"/>
            </a:lightRig>
          </a:scene3d>
          <a:sp3d>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gs>
            <a:gs pos="100000">
              <a:schemeClr val="tx2"/>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7254</TotalTime>
  <Words>1579</Words>
  <Application>Microsoft Office PowerPoint</Application>
  <PresentationFormat>Widescreen</PresentationFormat>
  <Paragraphs>261</Paragraphs>
  <Slides>43</Slides>
  <Notes>41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43</vt:i4>
      </vt:variant>
    </vt:vector>
  </HeadingPairs>
  <TitlesOfParts>
    <vt:vector size="52" baseType="lpstr">
      <vt:lpstr>Arial</vt:lpstr>
      <vt:lpstr>Calibri</vt:lpstr>
      <vt:lpstr>Century Gothic</vt:lpstr>
      <vt:lpstr>Chalkboard SE Regular</vt:lpstr>
      <vt:lpstr>Times New Roman</vt:lpstr>
      <vt:lpstr>Wingdings</vt:lpstr>
      <vt:lpstr>Wingdings 3</vt:lpstr>
      <vt:lpstr>Ion</vt:lpstr>
      <vt:lpstr>Summer</vt:lpstr>
      <vt:lpstr>PowerPoint Presentation</vt:lpstr>
      <vt:lpstr>LOS SALUDOS</vt:lpstr>
      <vt:lpstr>Hola, Me llamo  David.   Y tú ¿Cómo te llamas?</vt:lpstr>
      <vt:lpstr>Encantada. Yo me llamo  Amalia. </vt:lpstr>
      <vt:lpstr>PowerPoint Presentation</vt:lpstr>
      <vt:lpstr>PowerPoint Presentation</vt:lpstr>
      <vt:lpstr>Hola,  ¿Cómo estás? </vt:lpstr>
      <vt:lpstr> Juan: Hola,  ¿Qué tal? </vt:lpstr>
      <vt:lpstr> Juan: ¡Hola, Lili! ¿Qué tal? </vt:lpstr>
      <vt:lpstr>PowerPoint Presentation</vt:lpstr>
      <vt:lpstr>PowerPoint Presentation</vt:lpstr>
      <vt:lpstr>¿Cómo están ustedes? </vt:lpstr>
      <vt:lpstr>Juan: ¡Hasta mañana, Luis!   See you tomorrow</vt:lpstr>
      <vt:lpstr>Sr Ortega : Adiós, señorita.  </vt:lpstr>
      <vt:lpstr>Abel: ¡Hasta  mañana, Diana!   See you tomorrow, Diana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 guys stand up against the wall to take the picture.</vt:lpstr>
      <vt:lpstr>PowerPoint Presentation</vt:lpstr>
      <vt:lpstr>PowerPoint Presentation</vt:lpstr>
      <vt:lpstr>PowerPoint Presentation</vt:lpstr>
      <vt:lpstr>PowerPoint Presentation</vt:lpstr>
      <vt:lpstr>Los  mandatos</vt:lpstr>
      <vt:lpstr>PowerPoint Presentation</vt:lpstr>
      <vt:lpstr>Siéntense.</vt:lpstr>
      <vt:lpstr>Levántense</vt:lpstr>
      <vt:lpstr>Párense</vt:lpstr>
      <vt:lpstr>Levante la mano.</vt:lpstr>
      <vt:lpstr>Cambien los papeles.</vt:lpstr>
      <vt:lpstr>Saquen el papel.</vt:lpstr>
      <vt:lpstr>Escriban en el papel.</vt:lpstr>
      <vt:lpstr>Lean.</vt:lpstr>
      <vt:lpstr>Escuchen la lección.</vt:lpstr>
      <vt:lpstr>PowerPoint Presentation</vt:lpstr>
      <vt:lpstr>PowerPoint Presentation</vt:lpstr>
      <vt:lpstr>Entreguen los papeles.</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SALUTACIONES</dc:title>
  <dc:subject/>
  <dc:creator>Angie Sherbondy</dc:creator>
  <cp:keywords/>
  <dc:description/>
  <cp:lastModifiedBy>William Rodriguezreyes</cp:lastModifiedBy>
  <cp:revision>105</cp:revision>
  <cp:lastPrinted>2023-09-13T15:54:58Z</cp:lastPrinted>
  <dcterms:created xsi:type="dcterms:W3CDTF">2016-12-30T20:47:52Z</dcterms:created>
  <dcterms:modified xsi:type="dcterms:W3CDTF">2026-02-12T09:00:56Z</dcterms:modified>
  <cp:category/>
</cp:coreProperties>
</file>