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7" r:id="rId2"/>
    <p:sldId id="273" r:id="rId3"/>
    <p:sldId id="258" r:id="rId4"/>
    <p:sldId id="281" r:id="rId5"/>
    <p:sldId id="260" r:id="rId6"/>
    <p:sldId id="262" r:id="rId7"/>
    <p:sldId id="267" r:id="rId8"/>
    <p:sldId id="264" r:id="rId9"/>
    <p:sldId id="265" r:id="rId10"/>
    <p:sldId id="266" r:id="rId11"/>
    <p:sldId id="268" r:id="rId12"/>
    <p:sldId id="269" r:id="rId13"/>
    <p:sldId id="279" r:id="rId14"/>
    <p:sldId id="270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7FB4"/>
    <a:srgbClr val="4991B4"/>
    <a:srgbClr val="C18EDF"/>
    <a:srgbClr val="F9E588"/>
    <a:srgbClr val="63399E"/>
    <a:srgbClr val="7E7AD4"/>
    <a:srgbClr val="8360BC"/>
    <a:srgbClr val="F9EAB8"/>
    <a:srgbClr val="804548"/>
    <a:srgbClr val="849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77"/>
    <p:restoredTop sz="94651"/>
  </p:normalViewPr>
  <p:slideViewPr>
    <p:cSldViewPr snapToGrid="0" snapToObjects="1">
      <p:cViewPr varScale="1">
        <p:scale>
          <a:sx n="97" d="100"/>
          <a:sy n="97" d="100"/>
        </p:scale>
        <p:origin x="1602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23CC5-CC12-2641-9552-A953D37FBE71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4BEC2-1119-0E4C-B25C-87FE7008C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4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BEC2-1119-0E4C-B25C-87FE7008C8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8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72590-AAAA-8645-BB0D-2A8097CCBEBA}" type="slidenum">
              <a:rPr lang="en-US" sz="1200">
                <a:solidFill>
                  <a:schemeClr val="tx1"/>
                </a:solidFill>
              </a:rPr>
              <a:pPr/>
              <a:t>2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D04C49-49CA-8F4F-B62C-88EFF564B9F5}" type="slidenum">
              <a:rPr lang="en-US" sz="1200" baseline="0"/>
              <a:pPr/>
              <a:t>7</a:t>
            </a:fld>
            <a:endParaRPr lang="en-US" sz="1200" baseline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E79A0A-F6E7-264B-A016-CCB4D36E76C6}" type="slidenum">
              <a:rPr lang="en-US" sz="1200" baseline="0"/>
              <a:pPr/>
              <a:t>11</a:t>
            </a:fld>
            <a:endParaRPr lang="en-US" sz="1200" baseline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385AD37-7DA9-2C44-9C51-629D1CE6CE1F}" type="slidenum">
              <a:rPr lang="en-US" sz="1200" baseline="0"/>
              <a:pPr/>
              <a:t>12</a:t>
            </a:fld>
            <a:endParaRPr lang="en-US" sz="1200" baseline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A8DC83-D05E-7549-AB9D-FCCF1A4B35D4}" type="slidenum">
              <a:rPr lang="en-US" sz="1200" baseline="0"/>
              <a:pPr/>
              <a:t>14</a:t>
            </a:fld>
            <a:endParaRPr lang="en-US" sz="1200" baseline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0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2B18FADF-2311-E04D-A91A-6CDD023FA3D3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2CC88DA0-2A36-2540-B1FE-7A74A07950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782905"/>
            <a:ext cx="7583488" cy="2573831"/>
          </a:xfrm>
        </p:spPr>
        <p:txBody>
          <a:bodyPr/>
          <a:lstStyle/>
          <a:p>
            <a:r>
              <a:rPr lang="en-US" sz="9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Los </a:t>
            </a:r>
            <a:br>
              <a:rPr lang="en-US" sz="9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96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mandatos</a:t>
            </a:r>
            <a:endParaRPr lang="en-US" sz="9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9" descr="loopyframepurpleclear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75"/>
            <a:ext cx="9144000" cy="68473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92856" y="5934962"/>
            <a:ext cx="2249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8360BC"/>
                </a:solidFill>
                <a:latin typeface="Chalkboard SE Regular"/>
                <a:cs typeface="Chalkboard SE Regular"/>
              </a:rPr>
              <a:t>Border by “</a:t>
            </a:r>
            <a:r>
              <a:rPr lang="en-US" dirty="0" err="1">
                <a:solidFill>
                  <a:srgbClr val="8360BC"/>
                </a:solidFill>
                <a:latin typeface="Chalkboard SE Regular"/>
                <a:cs typeface="Chalkboard SE Regular"/>
              </a:rPr>
              <a:t>Lovit</a:t>
            </a:r>
            <a:r>
              <a:rPr lang="en-US" dirty="0">
                <a:solidFill>
                  <a:srgbClr val="8360BC"/>
                </a:solidFill>
                <a:latin typeface="Chalkboard SE Regular"/>
                <a:cs typeface="Chalkboard SE Regular"/>
              </a:rPr>
              <a:t> it”</a:t>
            </a:r>
          </a:p>
        </p:txBody>
      </p:sp>
    </p:spTree>
    <p:extLst>
      <p:ext uri="{BB962C8B-B14F-4D97-AF65-F5344CB8AC3E}">
        <p14:creationId xmlns:p14="http://schemas.microsoft.com/office/powerpoint/2010/main" val="61712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19" y="102571"/>
            <a:ext cx="5267325" cy="1099608"/>
          </a:xfr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n-US" altLang="ja-JP" sz="75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Siéntense.</a:t>
            </a:r>
            <a:endParaRPr lang="en-US" sz="75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1075" name="Picture 7" descr="000_12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90" y="1360584"/>
            <a:ext cx="3886199" cy="5181599"/>
          </a:xfrm>
          <a:prstGeom prst="rect">
            <a:avLst/>
          </a:prstGeom>
          <a:noFill/>
          <a:ln w="57150" cmpd="sng">
            <a:solidFill>
              <a:srgbClr val="AB7BF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6" name="AutoShape 12"/>
          <p:cNvSpPr>
            <a:spLocks noChangeArrowheads="1"/>
          </p:cNvSpPr>
          <p:nvPr/>
        </p:nvSpPr>
        <p:spPr bwMode="auto">
          <a:xfrm>
            <a:off x="1600200" y="20574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38100" cmpd="sng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F4BF6D-38EA-3975-9DF0-01707A2F6122}"/>
              </a:ext>
            </a:extLst>
          </p:cNvPr>
          <p:cNvSpPr txBox="1"/>
          <p:nvPr/>
        </p:nvSpPr>
        <p:spPr>
          <a:xfrm>
            <a:off x="3923144" y="4112376"/>
            <a:ext cx="5183911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 está sentándose en la silla.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F2D1D-E769-C6B9-4A58-9195388A144C}"/>
              </a:ext>
            </a:extLst>
          </p:cNvPr>
          <p:cNvSpPr txBox="1"/>
          <p:nvPr/>
        </p:nvSpPr>
        <p:spPr>
          <a:xfrm>
            <a:off x="3699018" y="5218007"/>
            <a:ext cx="5444982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está sentándose en la silla.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FB4FC9-54BE-399C-21E8-14B3A9B98E6D}"/>
              </a:ext>
            </a:extLst>
          </p:cNvPr>
          <p:cNvSpPr txBox="1"/>
          <p:nvPr/>
        </p:nvSpPr>
        <p:spPr>
          <a:xfrm>
            <a:off x="2940912" y="6113238"/>
            <a:ext cx="6166143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están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sentándose en la silla.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27615-DBDE-6793-68E1-883F2B8B4065}"/>
              </a:ext>
            </a:extLst>
          </p:cNvPr>
          <p:cNvSpPr txBox="1"/>
          <p:nvPr/>
        </p:nvSpPr>
        <p:spPr>
          <a:xfrm>
            <a:off x="3923144" y="3057078"/>
            <a:ext cx="5183911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favor 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siéntense en su silla.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36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eft Brace 16">
            <a:extLst>
              <a:ext uri="{FF2B5EF4-FFF2-40B4-BE49-F238E27FC236}">
                <a16:creationId xmlns:a16="http://schemas.microsoft.com/office/drawing/2014/main" id="{71D0E234-5C72-A909-C590-C87D98317AD9}"/>
              </a:ext>
            </a:extLst>
          </p:cNvPr>
          <p:cNvSpPr/>
          <p:nvPr/>
        </p:nvSpPr>
        <p:spPr>
          <a:xfrm>
            <a:off x="4814101" y="2344319"/>
            <a:ext cx="729673" cy="1593914"/>
          </a:xfrm>
          <a:prstGeom prst="leftBrace">
            <a:avLst/>
          </a:prstGeom>
          <a:solidFill>
            <a:schemeClr val="accent1">
              <a:lumMod val="40000"/>
              <a:lumOff val="60000"/>
            </a:schemeClr>
          </a:solidFill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98869"/>
            <a:ext cx="4263128" cy="6159131"/>
          </a:xfrm>
          <a:prstGeom prst="rect">
            <a:avLst/>
          </a:prstGeom>
          <a:solidFill>
            <a:srgbClr val="DEB4F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B7BF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95" y="20865"/>
            <a:ext cx="5035439" cy="1143000"/>
          </a:xfrm>
          <a:solidFill>
            <a:srgbClr val="FFFF00"/>
          </a:solidFill>
          <a:ln w="38100" cmpd="sng">
            <a:solidFill>
              <a:srgbClr val="8497D0"/>
            </a:solidFill>
          </a:ln>
        </p:spPr>
        <p:txBody>
          <a:bodyPr/>
          <a:lstStyle/>
          <a:p>
            <a:r>
              <a:rPr lang="es-ES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Levántense</a:t>
            </a:r>
            <a:endParaRPr lang="en-US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6" name="Picture 2" descr="Hansome Adam 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1888336" y="2301314"/>
            <a:ext cx="6062384" cy="30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75" b="98281" l="0" r="89918">
                        <a14:foregroundMark x1="30363" y1="43906" x2="59789" y2="42969"/>
                        <a14:foregroundMark x1="63775" y1="43203" x2="84291" y2="45625"/>
                        <a14:backgroundMark x1="56155" y1="63516" x2="56155" y2="63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53" t="4454" r="9509" b="40950"/>
          <a:stretch/>
        </p:blipFill>
        <p:spPr>
          <a:xfrm flipH="1">
            <a:off x="1212138" y="4057010"/>
            <a:ext cx="3050990" cy="28009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497159" flipH="1">
            <a:off x="1227288" y="3448631"/>
            <a:ext cx="2312891" cy="284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92A773-4C29-7C2D-1BFE-CF90727A7093}"/>
              </a:ext>
            </a:extLst>
          </p:cNvPr>
          <p:cNvSpPr txBox="1"/>
          <p:nvPr/>
        </p:nvSpPr>
        <p:spPr>
          <a:xfrm>
            <a:off x="2454304" y="2871958"/>
            <a:ext cx="232756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Pónganse de pie.</a:t>
            </a:r>
            <a:endParaRPr lang="en-US" sz="2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E0243D-E107-87F3-16D7-97160352C490}"/>
              </a:ext>
            </a:extLst>
          </p:cNvPr>
          <p:cNvSpPr txBox="1"/>
          <p:nvPr/>
        </p:nvSpPr>
        <p:spPr>
          <a:xfrm>
            <a:off x="3479739" y="5669852"/>
            <a:ext cx="1517367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Párense </a:t>
            </a:r>
            <a:endParaRPr lang="en-US" sz="2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F57FB-052F-53E8-FE76-90FE61F36920}"/>
              </a:ext>
            </a:extLst>
          </p:cNvPr>
          <p:cNvSpPr txBox="1"/>
          <p:nvPr/>
        </p:nvSpPr>
        <p:spPr>
          <a:xfrm>
            <a:off x="5745018" y="94766"/>
            <a:ext cx="2952365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levanta de la silla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980114-EE0E-61C7-C501-BA0BCAA706AC}"/>
              </a:ext>
            </a:extLst>
          </p:cNvPr>
          <p:cNvSpPr txBox="1"/>
          <p:nvPr/>
        </p:nvSpPr>
        <p:spPr>
          <a:xfrm>
            <a:off x="5731936" y="753497"/>
            <a:ext cx="2952365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se levanta de la silla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2CBDA1-FC34-3F97-785F-93B74C22FC34}"/>
              </a:ext>
            </a:extLst>
          </p:cNvPr>
          <p:cNvSpPr txBox="1"/>
          <p:nvPr/>
        </p:nvSpPr>
        <p:spPr>
          <a:xfrm>
            <a:off x="5745244" y="1393299"/>
            <a:ext cx="3283835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se levantan de la silla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0EC96C-E711-FE29-D00D-EC14C93D0976}"/>
              </a:ext>
            </a:extLst>
          </p:cNvPr>
          <p:cNvSpPr txBox="1"/>
          <p:nvPr/>
        </p:nvSpPr>
        <p:spPr>
          <a:xfrm>
            <a:off x="5539779" y="2199791"/>
            <a:ext cx="2305742" cy="504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pone de pie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51E4FB-D23B-9C37-9EEE-4F2DF77C5504}"/>
              </a:ext>
            </a:extLst>
          </p:cNvPr>
          <p:cNvSpPr txBox="1"/>
          <p:nvPr/>
        </p:nvSpPr>
        <p:spPr>
          <a:xfrm>
            <a:off x="5542277" y="2815149"/>
            <a:ext cx="3050990" cy="504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se pone de pie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EBCC77-C221-7915-6FBD-2438618FE64B}"/>
              </a:ext>
            </a:extLst>
          </p:cNvPr>
          <p:cNvSpPr txBox="1"/>
          <p:nvPr/>
        </p:nvSpPr>
        <p:spPr>
          <a:xfrm>
            <a:off x="5542277" y="3523770"/>
            <a:ext cx="3050990" cy="504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se ponen de pie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AEAC71B6-66CD-7232-C5EA-C986BF7BF459}"/>
              </a:ext>
            </a:extLst>
          </p:cNvPr>
          <p:cNvSpPr/>
          <p:nvPr/>
        </p:nvSpPr>
        <p:spPr>
          <a:xfrm>
            <a:off x="5015345" y="197941"/>
            <a:ext cx="729673" cy="1593914"/>
          </a:xfrm>
          <a:prstGeom prst="leftBrac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F17441-7EDB-50F8-4107-08CCD896375F}"/>
              </a:ext>
            </a:extLst>
          </p:cNvPr>
          <p:cNvSpPr txBox="1"/>
          <p:nvPr/>
        </p:nvSpPr>
        <p:spPr>
          <a:xfrm>
            <a:off x="5772595" y="4952880"/>
            <a:ext cx="2695844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para de la silla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24F95E-EF6F-5213-D460-98474886EE50}"/>
              </a:ext>
            </a:extLst>
          </p:cNvPr>
          <p:cNvSpPr txBox="1"/>
          <p:nvPr/>
        </p:nvSpPr>
        <p:spPr>
          <a:xfrm>
            <a:off x="5778118" y="5596114"/>
            <a:ext cx="2695844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se para de la silla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31B00D-C481-B288-CB6B-A7F374942318}"/>
              </a:ext>
            </a:extLst>
          </p:cNvPr>
          <p:cNvSpPr txBox="1"/>
          <p:nvPr/>
        </p:nvSpPr>
        <p:spPr>
          <a:xfrm>
            <a:off x="5778118" y="6244153"/>
            <a:ext cx="3050989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se paran de la silla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2506C114-5DB6-93B6-C156-03B604E59437}"/>
              </a:ext>
            </a:extLst>
          </p:cNvPr>
          <p:cNvSpPr/>
          <p:nvPr/>
        </p:nvSpPr>
        <p:spPr>
          <a:xfrm>
            <a:off x="4999545" y="5055833"/>
            <a:ext cx="729673" cy="1593914"/>
          </a:xfrm>
          <a:prstGeom prst="leftBrac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6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07654" cy="1143000"/>
          </a:xfrm>
          <a:solidFill>
            <a:srgbClr val="FFFF00"/>
          </a:solidFill>
          <a:ln w="38100" cmpd="sng">
            <a:solidFill>
              <a:srgbClr val="8497D0"/>
            </a:solidFill>
          </a:ln>
        </p:spPr>
        <p:txBody>
          <a:bodyPr/>
          <a:lstStyle/>
          <a:p>
            <a:r>
              <a:rPr lang="es-ES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Párense</a:t>
            </a:r>
            <a:endParaRPr lang="en-US" sz="800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8E822E-5903-6AA3-C8BC-64EC534E6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46" y="1298832"/>
            <a:ext cx="5982433" cy="44574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E0243D-E107-87F3-16D7-97160352C490}"/>
              </a:ext>
            </a:extLst>
          </p:cNvPr>
          <p:cNvSpPr txBox="1"/>
          <p:nvPr/>
        </p:nvSpPr>
        <p:spPr>
          <a:xfrm>
            <a:off x="3231362" y="4506045"/>
            <a:ext cx="1517367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Párense </a:t>
            </a:r>
            <a:endParaRPr lang="en-US" sz="22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212495" flipH="1">
            <a:off x="3311223" y="3085770"/>
            <a:ext cx="2312891" cy="284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734F2F-9926-8B0E-4940-C43071F2451D}"/>
              </a:ext>
            </a:extLst>
          </p:cNvPr>
          <p:cNvSpPr txBox="1"/>
          <p:nvPr/>
        </p:nvSpPr>
        <p:spPr>
          <a:xfrm>
            <a:off x="4895273" y="419367"/>
            <a:ext cx="181556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verbo parar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813A91-5A9D-A2FB-FEE8-C987A0108E64}"/>
              </a:ext>
            </a:extLst>
          </p:cNvPr>
          <p:cNvSpPr txBox="1"/>
          <p:nvPr/>
        </p:nvSpPr>
        <p:spPr>
          <a:xfrm>
            <a:off x="240146" y="5769289"/>
            <a:ext cx="7899402" cy="7520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 favor párense de hablar en el salón. 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850772-80B7-F298-2D6B-40F85C7F1D59}"/>
              </a:ext>
            </a:extLst>
          </p:cNvPr>
          <p:cNvSpPr txBox="1"/>
          <p:nvPr/>
        </p:nvSpPr>
        <p:spPr>
          <a:xfrm>
            <a:off x="4451836" y="1298832"/>
            <a:ext cx="4668980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para de hablar en el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salón.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F9F699-92D7-FD51-882F-5608CD7C5D61}"/>
              </a:ext>
            </a:extLst>
          </p:cNvPr>
          <p:cNvSpPr txBox="1"/>
          <p:nvPr/>
        </p:nvSpPr>
        <p:spPr>
          <a:xfrm>
            <a:off x="4467668" y="2018504"/>
            <a:ext cx="4668980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de hablar en el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salón.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9A58A7-21D6-285C-F39B-74B702B3978D}"/>
              </a:ext>
            </a:extLst>
          </p:cNvPr>
          <p:cNvSpPr txBox="1"/>
          <p:nvPr/>
        </p:nvSpPr>
        <p:spPr>
          <a:xfrm>
            <a:off x="4475020" y="2857089"/>
            <a:ext cx="4668980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paran de hablar en el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salón.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95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701"/>
            <a:ext cx="7583488" cy="1143000"/>
          </a:xfrm>
          <a:solidFill>
            <a:srgbClr val="FFFF00"/>
          </a:solidFill>
        </p:spPr>
        <p:txBody>
          <a:bodyPr/>
          <a:lstStyle/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Levante la mano.</a:t>
            </a:r>
          </a:p>
        </p:txBody>
      </p:sp>
      <p:pic>
        <p:nvPicPr>
          <p:cNvPr id="5" name="Picture 4" descr="Dollarphotoclub_5384814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61701"/>
            <a:ext cx="4693703" cy="45345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5E347C-C1EA-B4DD-4749-DAEFE67BA455}"/>
              </a:ext>
            </a:extLst>
          </p:cNvPr>
          <p:cNvSpPr txBox="1"/>
          <p:nvPr/>
        </p:nvSpPr>
        <p:spPr>
          <a:xfrm>
            <a:off x="5007739" y="2575314"/>
            <a:ext cx="4136261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levanta la mano para responder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1679A-3C37-85CB-686E-D736780F7614}"/>
              </a:ext>
            </a:extLst>
          </p:cNvPr>
          <p:cNvSpPr txBox="1"/>
          <p:nvPr/>
        </p:nvSpPr>
        <p:spPr>
          <a:xfrm>
            <a:off x="4710545" y="3456587"/>
            <a:ext cx="4433455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levanta la mano para responder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E0EDD-8E05-F983-4264-786FD4C4804A}"/>
              </a:ext>
            </a:extLst>
          </p:cNvPr>
          <p:cNvSpPr txBox="1"/>
          <p:nvPr/>
        </p:nvSpPr>
        <p:spPr>
          <a:xfrm>
            <a:off x="4572000" y="4346928"/>
            <a:ext cx="4516582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levantan la mano para responder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1511DD-00D9-81EA-AF37-B486A2A66552}"/>
              </a:ext>
            </a:extLst>
          </p:cNvPr>
          <p:cNvSpPr txBox="1"/>
          <p:nvPr/>
        </p:nvSpPr>
        <p:spPr>
          <a:xfrm>
            <a:off x="3962398" y="5180802"/>
            <a:ext cx="5089238" cy="5046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favor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levanten la mano para responder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37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35"/>
            <a:ext cx="7583488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Cambien los papeles.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4" y="1202645"/>
            <a:ext cx="2577375" cy="32185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705" y="1282603"/>
            <a:ext cx="2577375" cy="3218513"/>
          </a:xfrm>
          <a:prstGeom prst="rect">
            <a:avLst/>
          </a:prstGeom>
        </p:spPr>
      </p:pic>
      <p:sp>
        <p:nvSpPr>
          <p:cNvPr id="6" name="Left-Right Arrow 5"/>
          <p:cNvSpPr/>
          <p:nvPr/>
        </p:nvSpPr>
        <p:spPr>
          <a:xfrm>
            <a:off x="2795274" y="2214768"/>
            <a:ext cx="1330586" cy="65050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3D12C4-4494-003A-0706-594977B90FFE}"/>
              </a:ext>
            </a:extLst>
          </p:cNvPr>
          <p:cNvSpPr txBox="1"/>
          <p:nvPr/>
        </p:nvSpPr>
        <p:spPr>
          <a:xfrm>
            <a:off x="-14847" y="4548945"/>
            <a:ext cx="4714009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 está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cambiando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papel.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1EAEA8-D948-4B5D-59EA-2305FD9F3BE0}"/>
              </a:ext>
            </a:extLst>
          </p:cNvPr>
          <p:cNvSpPr txBox="1"/>
          <p:nvPr/>
        </p:nvSpPr>
        <p:spPr>
          <a:xfrm>
            <a:off x="-1" y="5347735"/>
            <a:ext cx="5816023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está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cambiando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papel.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C34C1-DB0D-305B-0860-BC8010509E64}"/>
              </a:ext>
            </a:extLst>
          </p:cNvPr>
          <p:cNvSpPr txBox="1"/>
          <p:nvPr/>
        </p:nvSpPr>
        <p:spPr>
          <a:xfrm>
            <a:off x="0" y="6147164"/>
            <a:ext cx="5855855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 están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cambiando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papel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6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240" y="103703"/>
            <a:ext cx="6190994" cy="1143000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Saquen el papel.</a:t>
            </a:r>
          </a:p>
        </p:txBody>
      </p:sp>
      <p:pic>
        <p:nvPicPr>
          <p:cNvPr id="35843" name="Picture 4" descr="s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040" y="1232647"/>
            <a:ext cx="5757333" cy="5174936"/>
          </a:xfrm>
          <a:prstGeom prst="rect">
            <a:avLst/>
          </a:prstGeom>
          <a:noFill/>
          <a:ln w="38100" cmpd="sng">
            <a:solidFill>
              <a:srgbClr val="8497D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Line 19"/>
          <p:cNvSpPr>
            <a:spLocks noChangeShapeType="1"/>
          </p:cNvSpPr>
          <p:nvPr/>
        </p:nvSpPr>
        <p:spPr bwMode="auto">
          <a:xfrm flipH="1" flipV="1">
            <a:off x="1470025" y="3962400"/>
            <a:ext cx="76200" cy="609600"/>
          </a:xfrm>
          <a:prstGeom prst="line">
            <a:avLst/>
          </a:prstGeom>
          <a:ln w="57150" cmpd="sng">
            <a:solidFill>
              <a:srgbClr val="4991B4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35845" name="Line 20"/>
          <p:cNvSpPr>
            <a:spLocks noChangeShapeType="1"/>
          </p:cNvSpPr>
          <p:nvPr/>
        </p:nvSpPr>
        <p:spPr bwMode="auto">
          <a:xfrm flipV="1">
            <a:off x="1692791" y="2493556"/>
            <a:ext cx="152400" cy="533400"/>
          </a:xfrm>
          <a:prstGeom prst="line">
            <a:avLst/>
          </a:prstGeom>
          <a:ln w="57150" cmpd="sng">
            <a:solidFill>
              <a:srgbClr val="4991B4"/>
            </a:solidFill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4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Escriban en el papel.</a:t>
            </a:r>
          </a:p>
        </p:txBody>
      </p:sp>
      <p:pic>
        <p:nvPicPr>
          <p:cNvPr id="6" name="Picture 5" descr="Dollarphotoclub_7713743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9882" y="1439429"/>
            <a:ext cx="6529294" cy="4635799"/>
          </a:xfrm>
          <a:prstGeom prst="rect">
            <a:avLst/>
          </a:prstGeom>
          <a:ln w="57150" cmpd="sng">
            <a:solidFill>
              <a:srgbClr val="8497D0"/>
            </a:solidFill>
          </a:ln>
        </p:spPr>
      </p:pic>
    </p:spTree>
    <p:extLst>
      <p:ext uri="{BB962C8B-B14F-4D97-AF65-F5344CB8AC3E}">
        <p14:creationId xmlns:p14="http://schemas.microsoft.com/office/powerpoint/2010/main" val="3132213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8397" y="1464493"/>
            <a:ext cx="3431118" cy="1143000"/>
          </a:xfrm>
        </p:spPr>
        <p:txBody>
          <a:bodyPr/>
          <a:lstStyle/>
          <a:p>
            <a:r>
              <a:rPr lang="en-US" sz="5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Lean.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293" y="97902"/>
            <a:ext cx="4256707" cy="5165906"/>
          </a:xfrm>
          <a:prstGeom prst="rect">
            <a:avLst/>
          </a:prstGeom>
          <a:ln w="57150" cmpd="sng">
            <a:solidFill>
              <a:srgbClr val="AB7BF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069838-D423-6495-8EC3-6EFF68410F16}"/>
              </a:ext>
            </a:extLst>
          </p:cNvPr>
          <p:cNvSpPr txBox="1"/>
          <p:nvPr/>
        </p:nvSpPr>
        <p:spPr>
          <a:xfrm>
            <a:off x="4768179" y="0"/>
            <a:ext cx="4375821" cy="8139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3500" dirty="0">
                <a:ln>
                  <a:solidFill>
                    <a:sysClr val="windowText" lastClr="000000"/>
                  </a:solidFill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Acción del verbo leer</a:t>
            </a:r>
            <a:endParaRPr lang="en-US" sz="3500" dirty="0">
              <a:ln>
                <a:solidFill>
                  <a:sysClr val="windowText" lastClr="000000"/>
                </a:solidFill>
              </a:ln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B3FE4-1C41-3824-828E-9EFE79F951FE}"/>
              </a:ext>
            </a:extLst>
          </p:cNvPr>
          <p:cNvSpPr txBox="1"/>
          <p:nvPr/>
        </p:nvSpPr>
        <p:spPr>
          <a:xfrm>
            <a:off x="240572" y="5385941"/>
            <a:ext cx="5051864" cy="10200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4500" dirty="0">
                <a:ln>
                  <a:solidFill>
                    <a:sysClr val="windowText" lastClr="000000"/>
                  </a:solidFill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 lee el libro.</a:t>
            </a:r>
            <a:endParaRPr lang="en-US" sz="4500" dirty="0">
              <a:ln>
                <a:solidFill>
                  <a:sysClr val="windowText" lastClr="000000"/>
                </a:solidFill>
              </a:ln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81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3063" y="0"/>
            <a:ext cx="6230937" cy="1143000"/>
          </a:xfrm>
          <a:solidFill>
            <a:srgbClr val="FFFF00"/>
          </a:solidFill>
        </p:spPr>
        <p:txBody>
          <a:bodyPr/>
          <a:lstStyle/>
          <a:p>
            <a:r>
              <a:rPr lang="es-ES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Escuchen la lección.</a:t>
            </a:r>
            <a:endParaRPr lang="en-US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Picture 4" descr="listening 3JPG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25" y="1374830"/>
            <a:ext cx="4015820" cy="3346693"/>
          </a:xfrm>
          <a:prstGeom prst="rect">
            <a:avLst/>
          </a:prstGeom>
          <a:ln w="57150" cmpd="sng">
            <a:solidFill>
              <a:srgbClr val="8497D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85756D-C8D8-9121-FA26-090FF1565778}"/>
              </a:ext>
            </a:extLst>
          </p:cNvPr>
          <p:cNvSpPr txBox="1"/>
          <p:nvPr/>
        </p:nvSpPr>
        <p:spPr>
          <a:xfrm>
            <a:off x="0" y="4721523"/>
            <a:ext cx="5606474" cy="10200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Ella está escuchando.</a:t>
            </a:r>
            <a:endParaRPr lang="en-US" sz="4500" b="1" dirty="0">
              <a:ln>
                <a:solidFill>
                  <a:sysClr val="windowText" lastClr="000000"/>
                </a:solidFill>
              </a:ln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226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pic>
        <p:nvPicPr>
          <p:cNvPr id="40963" name="Picture 4" descr="regar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357188"/>
            <a:ext cx="8191500" cy="6143625"/>
          </a:xfrm>
          <a:prstGeom prst="rect">
            <a:avLst/>
          </a:prstGeom>
          <a:noFill/>
          <a:ln w="57150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4" name="Line 5"/>
          <p:cNvSpPr>
            <a:spLocks noChangeShapeType="1"/>
          </p:cNvSpPr>
          <p:nvPr/>
        </p:nvSpPr>
        <p:spPr bwMode="auto">
          <a:xfrm>
            <a:off x="2514600" y="1600200"/>
            <a:ext cx="5334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Line 6"/>
          <p:cNvSpPr>
            <a:spLocks noChangeShapeType="1"/>
          </p:cNvSpPr>
          <p:nvPr/>
        </p:nvSpPr>
        <p:spPr bwMode="auto">
          <a:xfrm>
            <a:off x="3352800" y="20574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Line 7"/>
          <p:cNvSpPr>
            <a:spLocks noChangeShapeType="1"/>
          </p:cNvSpPr>
          <p:nvPr/>
        </p:nvSpPr>
        <p:spPr bwMode="auto">
          <a:xfrm>
            <a:off x="4343400" y="2514600"/>
            <a:ext cx="685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8"/>
          <p:cNvSpPr>
            <a:spLocks noChangeShapeType="1"/>
          </p:cNvSpPr>
          <p:nvPr/>
        </p:nvSpPr>
        <p:spPr bwMode="auto">
          <a:xfrm>
            <a:off x="5410200" y="2971800"/>
            <a:ext cx="10668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3781280" y="846654"/>
            <a:ext cx="2495839" cy="113877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6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Miren</a:t>
            </a:r>
            <a:endParaRPr lang="en-US" sz="6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EA8EC5-96A1-EF41-0F2F-26DC8CCD5314}"/>
              </a:ext>
            </a:extLst>
          </p:cNvPr>
          <p:cNvSpPr txBox="1"/>
          <p:nvPr/>
        </p:nvSpPr>
        <p:spPr>
          <a:xfrm>
            <a:off x="1514764" y="5493525"/>
            <a:ext cx="7152986" cy="102008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Ella está mirando la foto.</a:t>
            </a:r>
            <a:endParaRPr lang="en-US" sz="4500" b="1" dirty="0">
              <a:ln>
                <a:solidFill>
                  <a:sysClr val="windowText" lastClr="000000"/>
                </a:solidFill>
              </a:ln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4F41E-966E-CF6B-6FC5-EC23DA9D2835}"/>
              </a:ext>
            </a:extLst>
          </p:cNvPr>
          <p:cNvSpPr txBox="1"/>
          <p:nvPr/>
        </p:nvSpPr>
        <p:spPr>
          <a:xfrm>
            <a:off x="5410200" y="2009745"/>
            <a:ext cx="1501919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Mirar o ver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04538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pic>
        <p:nvPicPr>
          <p:cNvPr id="43011" name="Picture 4" descr="sais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" y="267768"/>
            <a:ext cx="7543800" cy="5656263"/>
          </a:xfrm>
          <a:prstGeom prst="rect">
            <a:avLst/>
          </a:prstGeom>
          <a:noFill/>
          <a:ln w="57150" cmpd="sng">
            <a:solidFill>
              <a:srgbClr val="804548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Line 5"/>
          <p:cNvSpPr>
            <a:spLocks noChangeShapeType="1"/>
          </p:cNvSpPr>
          <p:nvPr/>
        </p:nvSpPr>
        <p:spPr bwMode="auto">
          <a:xfrm flipH="1" flipV="1">
            <a:off x="5257800" y="1371600"/>
            <a:ext cx="685800" cy="457200"/>
          </a:xfrm>
          <a:prstGeom prst="line">
            <a:avLst/>
          </a:prstGeom>
          <a:ln w="57150" cmpd="sng"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6232525" y="4848225"/>
            <a:ext cx="17907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500"/>
              <a:t>agarra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38689" y="425069"/>
            <a:ext cx="2839239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5400" dirty="0" err="1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Agarren</a:t>
            </a:r>
            <a:r>
              <a:rPr lang="en-US" sz="5400" dirty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9D74F-AC08-75A5-55A9-8D90A9F43678}"/>
              </a:ext>
            </a:extLst>
          </p:cNvPr>
          <p:cNvSpPr txBox="1"/>
          <p:nvPr/>
        </p:nvSpPr>
        <p:spPr>
          <a:xfrm>
            <a:off x="3586595" y="5180377"/>
            <a:ext cx="4714009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 está agarrando el papel.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941E6-EF20-D213-DC24-9FCBBB8E93BA}"/>
              </a:ext>
            </a:extLst>
          </p:cNvPr>
          <p:cNvSpPr txBox="1"/>
          <p:nvPr/>
        </p:nvSpPr>
        <p:spPr>
          <a:xfrm>
            <a:off x="3211368" y="6030573"/>
            <a:ext cx="5089236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 está agarrando los papeles.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89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9924" y="1440873"/>
            <a:ext cx="3245624" cy="2227338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Entreguen</a:t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papeles.</a:t>
            </a:r>
          </a:p>
        </p:txBody>
      </p:sp>
      <p:pic>
        <p:nvPicPr>
          <p:cNvPr id="4" name="Picture 3" descr="Turning in home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18" y="325854"/>
            <a:ext cx="4538194" cy="610213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32990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m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11" y="3175"/>
            <a:ext cx="5828151" cy="4371113"/>
          </a:xfrm>
          <a:prstGeom prst="rect">
            <a:avLst/>
          </a:prstGeom>
          <a:noFill/>
          <a:ln w="57150" cmpd="sng">
            <a:solidFill>
              <a:srgbClr val="804548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059" name="AutoShape 9"/>
          <p:cNvCxnSpPr>
            <a:cxnSpLocks noChangeShapeType="1"/>
          </p:cNvCxnSpPr>
          <p:nvPr/>
        </p:nvCxnSpPr>
        <p:spPr bwMode="auto">
          <a:xfrm rot="16200000" flipH="1">
            <a:off x="3224032" y="3100570"/>
            <a:ext cx="1996577" cy="44363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5060" name="Line 18"/>
          <p:cNvSpPr>
            <a:spLocks noChangeShapeType="1"/>
          </p:cNvSpPr>
          <p:nvPr/>
        </p:nvSpPr>
        <p:spPr bwMode="auto">
          <a:xfrm>
            <a:off x="1973687" y="661147"/>
            <a:ext cx="990600" cy="838200"/>
          </a:xfrm>
          <a:prstGeom prst="line">
            <a:avLst/>
          </a:prstGeom>
          <a:ln w="76200">
            <a:solidFill>
              <a:srgbClr val="FFFF00"/>
            </a:solidFill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82962" y="3922"/>
            <a:ext cx="6722353" cy="707886"/>
          </a:xfrm>
          <a:prstGeom prst="rect">
            <a:avLst/>
          </a:prstGeom>
          <a:solidFill>
            <a:srgbClr val="FFFF00"/>
          </a:solidFill>
          <a:ln w="28575" cmpd="sng">
            <a:solidFill>
              <a:srgbClr val="63399E"/>
            </a:solidFill>
          </a:ln>
        </p:spPr>
        <p:txBody>
          <a:bodyPr wrap="none" rtlCol="0">
            <a:spAutoFit/>
          </a:bodyPr>
          <a:lstStyle/>
          <a:p>
            <a:r>
              <a:rPr lang="es-E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Pongan el libro sobre la mesa.</a:t>
            </a:r>
            <a:endParaRPr lang="en-US" sz="4000" b="1" dirty="0">
              <a:solidFill>
                <a:srgbClr val="8360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2633DA-8D5F-A1E4-99F1-1C372EF5B2DE}"/>
              </a:ext>
            </a:extLst>
          </p:cNvPr>
          <p:cNvSpPr txBox="1"/>
          <p:nvPr/>
        </p:nvSpPr>
        <p:spPr>
          <a:xfrm>
            <a:off x="0" y="4320677"/>
            <a:ext cx="7125289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 está poniendo el libro sobre la mesa.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0319AC-F5ED-7370-1DEB-46EB3016CBDD}"/>
              </a:ext>
            </a:extLst>
          </p:cNvPr>
          <p:cNvSpPr txBox="1"/>
          <p:nvPr/>
        </p:nvSpPr>
        <p:spPr>
          <a:xfrm>
            <a:off x="0" y="5275744"/>
            <a:ext cx="7125289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está poniendo el libro sobre la mesa.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6F67E3-72F3-CDA3-070D-2E9D660D0FE0}"/>
              </a:ext>
            </a:extLst>
          </p:cNvPr>
          <p:cNvSpPr txBox="1"/>
          <p:nvPr/>
        </p:nvSpPr>
        <p:spPr>
          <a:xfrm>
            <a:off x="0" y="6143242"/>
            <a:ext cx="8030164" cy="71083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Ellos</a:t>
            </a:r>
            <a:r>
              <a:rPr lang="es-ES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están poniendo los libros sobre la mesa.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92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17BD8F-3B09-D5BA-7656-AE671191F9CB}"/>
              </a:ext>
            </a:extLst>
          </p:cNvPr>
          <p:cNvSpPr txBox="1"/>
          <p:nvPr/>
        </p:nvSpPr>
        <p:spPr>
          <a:xfrm>
            <a:off x="461818" y="1477818"/>
            <a:ext cx="7936345" cy="50937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		Escuchar</a:t>
            </a:r>
          </a:p>
          <a:p>
            <a:pPr marL="342900" indent="-342900">
              <a:buAutoNum type="alphaLcPeriod" startAt="2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			Libro</a:t>
            </a:r>
          </a:p>
          <a:p>
            <a:pPr marL="342900" indent="-342900">
              <a:buAutoNum type="alphaLcPeriod" startAt="2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		Papeles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Conversation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			Conversación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Delighted or is a pleasure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Encantado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introduce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Te presento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Nice to meet you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Mucho gusto</a:t>
            </a:r>
          </a:p>
          <a:p>
            <a:pPr marL="342900" indent="-342900">
              <a:buAutoNum type="alphaLcPeriod" startAt="8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Writes in the paper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Escriban en el papel. </a:t>
            </a:r>
          </a:p>
          <a:p>
            <a:pPr marL="342900" indent="-342900">
              <a:buAutoNum type="alphaLcPeriod" startAt="8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Change the papers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Cambien los papeles.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Raise your hand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Levante la mano.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 up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	Pónganse de pie.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Stop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			Párense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	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 down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						Sentándose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3A206-4613-28FA-81DD-0DDAC7948E4D}"/>
              </a:ext>
            </a:extLst>
          </p:cNvPr>
          <p:cNvSpPr txBox="1"/>
          <p:nvPr/>
        </p:nvSpPr>
        <p:spPr>
          <a:xfrm>
            <a:off x="1" y="2793"/>
            <a:ext cx="9143999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i="0" u="none" strike="noStrike" kern="120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Dictation words for tomorrow__________. Vale 25 puntos.</a:t>
            </a:r>
          </a:p>
        </p:txBody>
      </p:sp>
    </p:spTree>
    <p:extLst>
      <p:ext uri="{BB962C8B-B14F-4D97-AF65-F5344CB8AC3E}">
        <p14:creationId xmlns:p14="http://schemas.microsoft.com/office/powerpoint/2010/main" val="3166814463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Custom 72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9F5DC1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555</TotalTime>
  <Words>494</Words>
  <Application>Microsoft Office PowerPoint</Application>
  <PresentationFormat>On-screen Show (4:3)</PresentationFormat>
  <Paragraphs>74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Chalkboard SE Regular</vt:lpstr>
      <vt:lpstr>Times New Roman</vt:lpstr>
      <vt:lpstr>Wingdings</vt:lpstr>
      <vt:lpstr>Summer</vt:lpstr>
      <vt:lpstr>Los  mandatos</vt:lpstr>
      <vt:lpstr>Siéntense.</vt:lpstr>
      <vt:lpstr>Levántense</vt:lpstr>
      <vt:lpstr>Párense</vt:lpstr>
      <vt:lpstr>Levante la mano.</vt:lpstr>
      <vt:lpstr>Cambien los papeles.</vt:lpstr>
      <vt:lpstr>Saquen el papel.</vt:lpstr>
      <vt:lpstr>Escriban en el papel.</vt:lpstr>
      <vt:lpstr>Lean.</vt:lpstr>
      <vt:lpstr>Escuchen la lección.</vt:lpstr>
      <vt:lpstr>PowerPoint Presentation</vt:lpstr>
      <vt:lpstr>PowerPoint Presentation</vt:lpstr>
      <vt:lpstr>Entreguen los papeles.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 mandatos</dc:title>
  <dc:creator>Office 2004 Test Drive User</dc:creator>
  <cp:lastModifiedBy>William Rodriguezreyes</cp:lastModifiedBy>
  <cp:revision>33</cp:revision>
  <dcterms:created xsi:type="dcterms:W3CDTF">2015-07-18T13:30:07Z</dcterms:created>
  <dcterms:modified xsi:type="dcterms:W3CDTF">2026-02-12T08:51:47Z</dcterms:modified>
</cp:coreProperties>
</file>